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3"/>
  </p:notesMasterIdLst>
  <p:handoutMasterIdLst>
    <p:handoutMasterId r:id="rId44"/>
  </p:handoutMasterIdLst>
  <p:sldIdLst>
    <p:sldId id="282" r:id="rId3"/>
    <p:sldId id="285" r:id="rId4"/>
    <p:sldId id="286" r:id="rId5"/>
    <p:sldId id="287" r:id="rId6"/>
    <p:sldId id="288" r:id="rId7"/>
    <p:sldId id="290" r:id="rId8"/>
    <p:sldId id="289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9" r:id="rId17"/>
    <p:sldId id="300" r:id="rId18"/>
    <p:sldId id="298" r:id="rId19"/>
    <p:sldId id="301" r:id="rId20"/>
    <p:sldId id="302" r:id="rId21"/>
    <p:sldId id="303" r:id="rId22"/>
    <p:sldId id="304" r:id="rId23"/>
    <p:sldId id="306" r:id="rId24"/>
    <p:sldId id="305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283" r:id="rId42"/>
  </p:sldIdLst>
  <p:sldSz cx="12192000" cy="6858000"/>
  <p:notesSz cx="6858000" cy="10953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FC0F4-2D8A-466A-9098-DF914B6E92A2}" v="97" dt="2020-07-12T06:54:38.301"/>
    <p1510:client id="{1B2C9500-2E20-4663-A187-295B4B830E83}" v="9" dt="2020-04-21T08:09:50.832"/>
    <p1510:client id="{1CFB6FBD-5CC0-427D-8FC0-7C8BDA92D8F9}" v="99" dt="2020-04-19T12:54:23.627"/>
    <p1510:client id="{223D6A47-502B-4AF0-B0BC-B969DF9F6B91}" v="126" dt="2020-04-20T03:28:52.944"/>
    <p1510:client id="{2DBB93EA-8BB8-49BC-B0C2-D3DAA9577036}" v="418" dt="2020-04-20T05:07:16.005"/>
    <p1510:client id="{31A2BE1C-89EE-4576-934D-C41A085D904B}" v="37" dt="2020-04-26T00:38:57.729"/>
    <p1510:client id="{39DDEB5E-C509-450C-839B-F28D1F629AA7}" v="421" dt="2020-07-12T08:03:48.103"/>
    <p1510:client id="{3D56EE21-6DF8-431F-BF3F-56E02AB876C8}" v="143" dt="2020-04-19T12:06:39.867"/>
    <p1510:client id="{44887D02-620B-43EC-86D5-E392B4B3B245}" v="37" dt="2020-04-24T23:53:12.289"/>
    <p1510:client id="{46CE7EFE-4BA4-48EE-B35F-3D4AC3A794D0}" v="44" dt="2020-04-22T07:35:13.127"/>
    <p1510:client id="{4A3732F9-FA1E-47A5-B2DD-A9DAE6A10F96}" v="1155" dt="2020-07-11T12:24:57.786"/>
    <p1510:client id="{4B6A7F23-510B-4AA5-8203-EC09935D4EFD}" v="152" dt="2020-04-20T05:42:19.490"/>
    <p1510:client id="{572D4524-4689-4046-B830-74C40ECD89D1}" v="18" dt="2020-04-19T12:16:31.564"/>
    <p1510:client id="{6C824348-5437-4654-9589-E67BF77C1E97}" v="5" dt="2020-04-20T05:14:09.241"/>
    <p1510:client id="{861F95B9-EE28-4EAB-A128-02A1FAC29D62}" v="42" dt="2020-04-23T23:23:41.341"/>
    <p1510:client id="{8C3776CD-2137-4A61-AB9C-DFC261A5E012}" v="100" dt="2020-04-20T00:42:36.098"/>
    <p1510:client id="{AA21BB29-0874-4934-AC9B-5ED7651A4332}" v="100" dt="2020-04-20T01:31:54.203"/>
    <p1510:client id="{AA4E67AE-4295-4B75-BB21-404713B6CDC6}" v="48" dt="2020-04-23T07:38:55.960"/>
    <p1510:client id="{AADDB1EF-AEFD-49BE-9C47-3069C2C467A1}" v="1" dt="2020-04-26T11:05:17.802"/>
    <p1510:client id="{ADBB441A-4ED3-4D42-BF24-AC8BD6C45ACA}" v="1" dt="2020-07-11T09:37:36.981"/>
    <p1510:client id="{B231EF6F-0939-476B-B2DB-3D082E80E059}" v="39" dt="2020-04-21T00:07:31.636"/>
    <p1510:client id="{C016E9CE-3B8D-44F9-8C52-7074D1EE8B4F}" v="18" dt="2020-04-20T05:11:54.341"/>
    <p1510:client id="{C20546B8-DE2E-47D9-8767-8DDD69D4B01E}" v="61" dt="2020-04-20T05:57:31.590"/>
    <p1510:client id="{C40394F2-207A-4034-9E3F-164B40E78814}" v="5" dt="2020-04-20T11:28:09.117"/>
    <p1510:client id="{D7F9C755-D624-406F-93F0-C59572EF49E9}" v="1188" dt="2020-07-12T04:18:38.292"/>
    <p1510:client id="{E25873DC-0481-4DB4-9EB3-DC35F2913623}" v="153" dt="2020-07-12T12:19:29.182"/>
    <p1510:client id="{EB0493B6-8D6D-4B65-BA8A-6C107AF6F087}" v="188" dt="2020-07-11T09:40:41.660"/>
    <p1510:client id="{F5E44D80-6C3B-4C10-BC30-FF5B91B14365}" v="2" dt="2020-04-26T01:17:40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 i who" userId="4b6389a2c128101d" providerId="Windows Live" clId="Web-{4A3732F9-FA1E-47A5-B2DD-A9DAE6A10F96}"/>
    <pc:docChg chg="addSld delSld modSld">
      <pc:chgData name="am i who" userId="4b6389a2c128101d" providerId="Windows Live" clId="Web-{4A3732F9-FA1E-47A5-B2DD-A9DAE6A10F96}" dt="2020-07-11T12:24:53.239" v="1175" actId="20577"/>
      <pc:docMkLst>
        <pc:docMk/>
      </pc:docMkLst>
      <pc:sldChg chg="modNotes">
        <pc:chgData name="am i who" userId="4b6389a2c128101d" providerId="Windows Live" clId="Web-{4A3732F9-FA1E-47A5-B2DD-A9DAE6A10F96}" dt="2020-07-11T10:21:17.159" v="100"/>
        <pc:sldMkLst>
          <pc:docMk/>
          <pc:sldMk cId="0" sldId="282"/>
        </pc:sldMkLst>
      </pc:sldChg>
      <pc:sldChg chg="del">
        <pc:chgData name="am i who" userId="4b6389a2c128101d" providerId="Windows Live" clId="Web-{4A3732F9-FA1E-47A5-B2DD-A9DAE6A10F96}" dt="2020-07-11T10:20:45.362" v="65"/>
        <pc:sldMkLst>
          <pc:docMk/>
          <pc:sldMk cId="95819582" sldId="284"/>
        </pc:sldMkLst>
      </pc:sldChg>
      <pc:sldChg chg="addSp delSp modSp">
        <pc:chgData name="am i who" userId="4b6389a2c128101d" providerId="Windows Live" clId="Web-{4A3732F9-FA1E-47A5-B2DD-A9DAE6A10F96}" dt="2020-07-11T11:42:00.045" v="806"/>
        <pc:sldMkLst>
          <pc:docMk/>
          <pc:sldMk cId="1974005194" sldId="286"/>
        </pc:sldMkLst>
        <pc:spChg chg="add del mod">
          <ac:chgData name="am i who" userId="4b6389a2c128101d" providerId="Windows Live" clId="Web-{4A3732F9-FA1E-47A5-B2DD-A9DAE6A10F96}" dt="2020-07-11T11:42:00.045" v="806"/>
          <ac:spMkLst>
            <pc:docMk/>
            <pc:sldMk cId="1974005194" sldId="286"/>
            <ac:spMk id="3" creationId="{77D13291-47C3-4CCD-A962-249B1D5E3D90}"/>
          </ac:spMkLst>
        </pc:spChg>
        <pc:picChg chg="mod">
          <ac:chgData name="am i who" userId="4b6389a2c128101d" providerId="Windows Live" clId="Web-{4A3732F9-FA1E-47A5-B2DD-A9DAE6A10F96}" dt="2020-07-11T11:41:31.405" v="786" actId="1076"/>
          <ac:picMkLst>
            <pc:docMk/>
            <pc:sldMk cId="1974005194" sldId="286"/>
            <ac:picMk id="2" creationId="{00000000-0000-0000-0000-000000000000}"/>
          </ac:picMkLst>
        </pc:picChg>
      </pc:sldChg>
      <pc:sldChg chg="addSp modSp add replId modNotes">
        <pc:chgData name="am i who" userId="4b6389a2c128101d" providerId="Windows Live" clId="Web-{4A3732F9-FA1E-47A5-B2DD-A9DAE6A10F96}" dt="2020-07-11T10:29:35.472" v="169" actId="20577"/>
        <pc:sldMkLst>
          <pc:docMk/>
          <pc:sldMk cId="1774481566" sldId="287"/>
        </pc:sldMkLst>
        <pc:spChg chg="add mod">
          <ac:chgData name="am i who" userId="4b6389a2c128101d" providerId="Windows Live" clId="Web-{4A3732F9-FA1E-47A5-B2DD-A9DAE6A10F96}" dt="2020-07-11T10:17:40.830" v="43" actId="1076"/>
          <ac:spMkLst>
            <pc:docMk/>
            <pc:sldMk cId="1774481566" sldId="287"/>
            <ac:spMk id="3" creationId="{1AB1572C-CD26-4050-93FB-AACA4B2E90C4}"/>
          </ac:spMkLst>
        </pc:spChg>
        <pc:spChg chg="mod">
          <ac:chgData name="am i who" userId="4b6389a2c128101d" providerId="Windows Live" clId="Web-{4A3732F9-FA1E-47A5-B2DD-A9DAE6A10F96}" dt="2020-07-11T10:29:35.472" v="169" actId="20577"/>
          <ac:spMkLst>
            <pc:docMk/>
            <pc:sldMk cId="1774481566" sldId="287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0:19:03.690" v="49" actId="1076"/>
          <ac:spMkLst>
            <pc:docMk/>
            <pc:sldMk cId="1774481566" sldId="287"/>
            <ac:spMk id="16" creationId="{00000000-0000-0000-0000-000000000000}"/>
          </ac:spMkLst>
        </pc:spChg>
        <pc:picChg chg="mod">
          <ac:chgData name="am i who" userId="4b6389a2c128101d" providerId="Windows Live" clId="Web-{4A3732F9-FA1E-47A5-B2DD-A9DAE6A10F96}" dt="2020-07-11T10:16:23.096" v="3" actId="1076"/>
          <ac:picMkLst>
            <pc:docMk/>
            <pc:sldMk cId="1774481566" sldId="287"/>
            <ac:picMk id="2" creationId="{00000000-0000-0000-0000-000000000000}"/>
          </ac:picMkLst>
        </pc:picChg>
        <pc:picChg chg="add mod">
          <ac:chgData name="am i who" userId="4b6389a2c128101d" providerId="Windows Live" clId="Web-{4A3732F9-FA1E-47A5-B2DD-A9DAE6A10F96}" dt="2020-07-11T10:18:59.002" v="48" actId="1076"/>
          <ac:picMkLst>
            <pc:docMk/>
            <pc:sldMk cId="1774481566" sldId="287"/>
            <ac:picMk id="7" creationId="{0258AA9C-2801-41CC-ACFD-07A881218D5C}"/>
          </ac:picMkLst>
        </pc:picChg>
      </pc:sldChg>
      <pc:sldChg chg="addSp delSp modSp add replId modNotes">
        <pc:chgData name="am i who" userId="4b6389a2c128101d" providerId="Windows Live" clId="Web-{4A3732F9-FA1E-47A5-B2DD-A9DAE6A10F96}" dt="2020-07-11T10:40:12.739" v="237" actId="1076"/>
        <pc:sldMkLst>
          <pc:docMk/>
          <pc:sldMk cId="383600002" sldId="288"/>
        </pc:sldMkLst>
        <pc:spChg chg="del">
          <ac:chgData name="am i who" userId="4b6389a2c128101d" providerId="Windows Live" clId="Web-{4A3732F9-FA1E-47A5-B2DD-A9DAE6A10F96}" dt="2020-07-11T10:26:10.128" v="103"/>
          <ac:spMkLst>
            <pc:docMk/>
            <pc:sldMk cId="383600002" sldId="288"/>
            <ac:spMk id="3" creationId="{1AB1572C-CD26-4050-93FB-AACA4B2E90C4}"/>
          </ac:spMkLst>
        </pc:spChg>
        <pc:spChg chg="mod">
          <ac:chgData name="am i who" userId="4b6389a2c128101d" providerId="Windows Live" clId="Web-{4A3732F9-FA1E-47A5-B2DD-A9DAE6A10F96}" dt="2020-07-11T10:29:42.160" v="196" actId="20577"/>
          <ac:spMkLst>
            <pc:docMk/>
            <pc:sldMk cId="383600002" sldId="288"/>
            <ac:spMk id="6" creationId="{00000000-0000-0000-0000-000000000000}"/>
          </ac:spMkLst>
        </pc:spChg>
        <pc:spChg chg="add mod">
          <ac:chgData name="am i who" userId="4b6389a2c128101d" providerId="Windows Live" clId="Web-{4A3732F9-FA1E-47A5-B2DD-A9DAE6A10F96}" dt="2020-07-11T10:39:57.849" v="218" actId="1076"/>
          <ac:spMkLst>
            <pc:docMk/>
            <pc:sldMk cId="383600002" sldId="288"/>
            <ac:spMk id="12" creationId="{9AEF950D-96A5-4019-B433-B37EEB80D10A}"/>
          </ac:spMkLst>
        </pc:spChg>
        <pc:spChg chg="del">
          <ac:chgData name="am i who" userId="4b6389a2c128101d" providerId="Windows Live" clId="Web-{4A3732F9-FA1E-47A5-B2DD-A9DAE6A10F96}" dt="2020-07-11T10:27:09.347" v="134"/>
          <ac:spMkLst>
            <pc:docMk/>
            <pc:sldMk cId="383600002" sldId="288"/>
            <ac:spMk id="16" creationId="{00000000-0000-0000-0000-000000000000}"/>
          </ac:spMkLst>
        </pc:spChg>
        <pc:spChg chg="add mod">
          <ac:chgData name="am i who" userId="4b6389a2c128101d" providerId="Windows Live" clId="Web-{4A3732F9-FA1E-47A5-B2DD-A9DAE6A10F96}" dt="2020-07-11T10:40:07.146" v="234" actId="20577"/>
          <ac:spMkLst>
            <pc:docMk/>
            <pc:sldMk cId="383600002" sldId="288"/>
            <ac:spMk id="17" creationId="{B525F74B-2D7D-4FCE-A268-912877B98F81}"/>
          </ac:spMkLst>
        </pc:spChg>
        <pc:picChg chg="del">
          <ac:chgData name="am i who" userId="4b6389a2c128101d" providerId="Windows Live" clId="Web-{4A3732F9-FA1E-47A5-B2DD-A9DAE6A10F96}" dt="2020-07-11T10:26:09.034" v="102"/>
          <ac:picMkLst>
            <pc:docMk/>
            <pc:sldMk cId="383600002" sldId="288"/>
            <ac:picMk id="2" creationId="{00000000-0000-0000-0000-000000000000}"/>
          </ac:picMkLst>
        </pc:picChg>
        <pc:picChg chg="del">
          <ac:chgData name="am i who" userId="4b6389a2c128101d" providerId="Windows Live" clId="Web-{4A3732F9-FA1E-47A5-B2DD-A9DAE6A10F96}" dt="2020-07-11T10:26:10.628" v="104"/>
          <ac:picMkLst>
            <pc:docMk/>
            <pc:sldMk cId="383600002" sldId="288"/>
            <ac:picMk id="7" creationId="{0258AA9C-2801-41CC-ACFD-07A881218D5C}"/>
          </ac:picMkLst>
        </pc:picChg>
        <pc:picChg chg="add mod">
          <ac:chgData name="am i who" userId="4b6389a2c128101d" providerId="Windows Live" clId="Web-{4A3732F9-FA1E-47A5-B2DD-A9DAE6A10F96}" dt="2020-07-11T10:27:11.269" v="136" actId="1076"/>
          <ac:picMkLst>
            <pc:docMk/>
            <pc:sldMk cId="383600002" sldId="288"/>
            <ac:picMk id="10" creationId="{F1737856-3458-47DA-8E34-CFBCBF2CB40F}"/>
          </ac:picMkLst>
        </pc:picChg>
        <pc:picChg chg="add mod">
          <ac:chgData name="am i who" userId="4b6389a2c128101d" providerId="Windows Live" clId="Web-{4A3732F9-FA1E-47A5-B2DD-A9DAE6A10F96}" dt="2020-07-11T10:39:57.880" v="220" actId="1076"/>
          <ac:picMkLst>
            <pc:docMk/>
            <pc:sldMk cId="383600002" sldId="288"/>
            <ac:picMk id="11" creationId="{746C78C2-8AFB-49F8-A448-A87D9127C552}"/>
          </ac:picMkLst>
        </pc:picChg>
        <pc:picChg chg="add mod">
          <ac:chgData name="am i who" userId="4b6389a2c128101d" providerId="Windows Live" clId="Web-{4A3732F9-FA1E-47A5-B2DD-A9DAE6A10F96}" dt="2020-07-11T10:40:12.739" v="237" actId="1076"/>
          <ac:picMkLst>
            <pc:docMk/>
            <pc:sldMk cId="383600002" sldId="288"/>
            <ac:picMk id="14" creationId="{0A025325-7B13-4863-8EB7-185FFD0D4992}"/>
          </ac:picMkLst>
        </pc:picChg>
      </pc:sldChg>
      <pc:sldChg chg="addSp delSp modSp add replId modNotes">
        <pc:chgData name="am i who" userId="4b6389a2c128101d" providerId="Windows Live" clId="Web-{4A3732F9-FA1E-47A5-B2DD-A9DAE6A10F96}" dt="2020-07-11T11:09:56.228" v="611"/>
        <pc:sldMkLst>
          <pc:docMk/>
          <pc:sldMk cId="3356512660" sldId="289"/>
        </pc:sldMkLst>
        <pc:spChg chg="mod">
          <ac:chgData name="am i who" userId="4b6389a2c128101d" providerId="Windows Live" clId="Web-{4A3732F9-FA1E-47A5-B2DD-A9DAE6A10F96}" dt="2020-07-11T10:55:52.399" v="509" actId="20577"/>
          <ac:spMkLst>
            <pc:docMk/>
            <pc:sldMk cId="3356512660" sldId="289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1:08:30.838" v="600" actId="1076"/>
          <ac:spMkLst>
            <pc:docMk/>
            <pc:sldMk cId="3356512660" sldId="289"/>
            <ac:spMk id="12" creationId="{9AEF950D-96A5-4019-B433-B37EEB80D10A}"/>
          </ac:spMkLst>
        </pc:spChg>
        <pc:spChg chg="add mod">
          <ac:chgData name="am i who" userId="4b6389a2c128101d" providerId="Windows Live" clId="Web-{4A3732F9-FA1E-47A5-B2DD-A9DAE6A10F96}" dt="2020-07-11T11:08:30.853" v="602" actId="1076"/>
          <ac:spMkLst>
            <pc:docMk/>
            <pc:sldMk cId="3356512660" sldId="289"/>
            <ac:spMk id="16" creationId="{6DD6F88B-0EA8-414E-A43E-AE5E3811CA36}"/>
          </ac:spMkLst>
        </pc:spChg>
        <pc:spChg chg="mod">
          <ac:chgData name="am i who" userId="4b6389a2c128101d" providerId="Windows Live" clId="Web-{4A3732F9-FA1E-47A5-B2DD-A9DAE6A10F96}" dt="2020-07-11T11:08:30.853" v="601" actId="1076"/>
          <ac:spMkLst>
            <pc:docMk/>
            <pc:sldMk cId="3356512660" sldId="289"/>
            <ac:spMk id="17" creationId="{B525F74B-2D7D-4FCE-A268-912877B98F81}"/>
          </ac:spMkLst>
        </pc:spChg>
        <pc:grpChg chg="add mod">
          <ac:chgData name="am i who" userId="4b6389a2c128101d" providerId="Windows Live" clId="Web-{4A3732F9-FA1E-47A5-B2DD-A9DAE6A10F96}" dt="2020-07-11T11:09:55.150" v="607" actId="1076"/>
          <ac:grpSpMkLst>
            <pc:docMk/>
            <pc:sldMk cId="3356512660" sldId="289"/>
            <ac:grpSpMk id="7" creationId="{36061837-52E0-439C-9811-12604852C7B7}"/>
          </ac:grpSpMkLst>
        </pc:grpChg>
        <pc:picChg chg="add del mod">
          <ac:chgData name="am i who" userId="4b6389a2c128101d" providerId="Windows Live" clId="Web-{4A3732F9-FA1E-47A5-B2DD-A9DAE6A10F96}" dt="2020-07-11T10:54:09.383" v="461"/>
          <ac:picMkLst>
            <pc:docMk/>
            <pc:sldMk cId="3356512660" sldId="289"/>
            <ac:picMk id="2" creationId="{7D006640-20F3-4412-B1CE-73F79BEA43EE}"/>
          </ac:picMkLst>
        </pc:picChg>
        <pc:picChg chg="add mod">
          <ac:chgData name="am i who" userId="4b6389a2c128101d" providerId="Windows Live" clId="Web-{4A3732F9-FA1E-47A5-B2DD-A9DAE6A10F96}" dt="2020-07-11T11:08:28.525" v="598" actId="1076"/>
          <ac:picMkLst>
            <pc:docMk/>
            <pc:sldMk cId="3356512660" sldId="289"/>
            <ac:picMk id="3" creationId="{66DE4E58-8B99-417C-8C34-A812826EDA00}"/>
          </ac:picMkLst>
        </pc:picChg>
        <pc:picChg chg="del">
          <ac:chgData name="am i who" userId="4b6389a2c128101d" providerId="Windows Live" clId="Web-{4A3732F9-FA1E-47A5-B2DD-A9DAE6A10F96}" dt="2020-07-11T10:46:58.569" v="244"/>
          <ac:picMkLst>
            <pc:docMk/>
            <pc:sldMk cId="3356512660" sldId="289"/>
            <ac:picMk id="10" creationId="{F1737856-3458-47DA-8E34-CFBCBF2CB40F}"/>
          </ac:picMkLst>
        </pc:picChg>
        <pc:picChg chg="del">
          <ac:chgData name="am i who" userId="4b6389a2c128101d" providerId="Windows Live" clId="Web-{4A3732F9-FA1E-47A5-B2DD-A9DAE6A10F96}" dt="2020-07-11T10:47:16.382" v="265"/>
          <ac:picMkLst>
            <pc:docMk/>
            <pc:sldMk cId="3356512660" sldId="289"/>
            <ac:picMk id="11" creationId="{746C78C2-8AFB-49F8-A448-A87D9127C552}"/>
          </ac:picMkLst>
        </pc:picChg>
        <pc:picChg chg="mod">
          <ac:chgData name="am i who" userId="4b6389a2c128101d" providerId="Windows Live" clId="Web-{4A3732F9-FA1E-47A5-B2DD-A9DAE6A10F96}" dt="2020-07-11T11:09:55.182" v="608" actId="1076"/>
          <ac:picMkLst>
            <pc:docMk/>
            <pc:sldMk cId="3356512660" sldId="289"/>
            <ac:picMk id="14" creationId="{0A025325-7B13-4863-8EB7-185FFD0D4992}"/>
          </ac:picMkLst>
        </pc:picChg>
      </pc:sldChg>
      <pc:sldChg chg="addSp delSp modSp add replId">
        <pc:chgData name="am i who" userId="4b6389a2c128101d" providerId="Windows Live" clId="Web-{4A3732F9-FA1E-47A5-B2DD-A9DAE6A10F96}" dt="2020-07-11T10:51:36.648" v="353" actId="1076"/>
        <pc:sldMkLst>
          <pc:docMk/>
          <pc:sldMk cId="2608345018" sldId="290"/>
        </pc:sldMkLst>
        <pc:spChg chg="mod">
          <ac:chgData name="am i who" userId="4b6389a2c128101d" providerId="Windows Live" clId="Web-{4A3732F9-FA1E-47A5-B2DD-A9DAE6A10F96}" dt="2020-07-11T10:48:02.835" v="292" actId="20577"/>
          <ac:spMkLst>
            <pc:docMk/>
            <pc:sldMk cId="2608345018" sldId="290"/>
            <ac:spMk id="6" creationId="{00000000-0000-0000-0000-000000000000}"/>
          </ac:spMkLst>
        </pc:spChg>
        <pc:spChg chg="add del">
          <ac:chgData name="am i who" userId="4b6389a2c128101d" providerId="Windows Live" clId="Web-{4A3732F9-FA1E-47A5-B2DD-A9DAE6A10F96}" dt="2020-07-11T10:48:12.601" v="297"/>
          <ac:spMkLst>
            <pc:docMk/>
            <pc:sldMk cId="2608345018" sldId="290"/>
            <ac:spMk id="12" creationId="{9AEF950D-96A5-4019-B433-B37EEB80D10A}"/>
          </ac:spMkLst>
        </pc:spChg>
        <pc:spChg chg="add mod">
          <ac:chgData name="am i who" userId="4b6389a2c128101d" providerId="Windows Live" clId="Web-{4A3732F9-FA1E-47A5-B2DD-A9DAE6A10F96}" dt="2020-07-11T10:51:36.648" v="353" actId="1076"/>
          <ac:spMkLst>
            <pc:docMk/>
            <pc:sldMk cId="2608345018" sldId="290"/>
            <ac:spMk id="13" creationId="{C72110CD-ECA8-4657-8637-B7E6A84C5DF8}"/>
          </ac:spMkLst>
        </pc:spChg>
        <pc:spChg chg="add del">
          <ac:chgData name="am i who" userId="4b6389a2c128101d" providerId="Windows Live" clId="Web-{4A3732F9-FA1E-47A5-B2DD-A9DAE6A10F96}" dt="2020-07-11T10:48:16.382" v="298"/>
          <ac:spMkLst>
            <pc:docMk/>
            <pc:sldMk cId="2608345018" sldId="290"/>
            <ac:spMk id="17" creationId="{B525F74B-2D7D-4FCE-A268-912877B98F81}"/>
          </ac:spMkLst>
        </pc:spChg>
        <pc:picChg chg="add del mod">
          <ac:chgData name="am i who" userId="4b6389a2c128101d" providerId="Windows Live" clId="Web-{4A3732F9-FA1E-47A5-B2DD-A9DAE6A10F96}" dt="2020-07-11T10:48:57.429" v="304"/>
          <ac:picMkLst>
            <pc:docMk/>
            <pc:sldMk cId="2608345018" sldId="290"/>
            <ac:picMk id="2" creationId="{E9674130-1AD8-474B-A449-E7E5E5CA1793}"/>
          </ac:picMkLst>
        </pc:picChg>
        <pc:picChg chg="add del mod">
          <ac:chgData name="am i who" userId="4b6389a2c128101d" providerId="Windows Live" clId="Web-{4A3732F9-FA1E-47A5-B2DD-A9DAE6A10F96}" dt="2020-07-11T10:49:49.320" v="309"/>
          <ac:picMkLst>
            <pc:docMk/>
            <pc:sldMk cId="2608345018" sldId="290"/>
            <ac:picMk id="3" creationId="{B716D6AE-10FB-4A77-B078-646E667ACCD3}"/>
          </ac:picMkLst>
        </pc:picChg>
        <pc:picChg chg="add mod">
          <ac:chgData name="am i who" userId="4b6389a2c128101d" providerId="Windows Live" clId="Web-{4A3732F9-FA1E-47A5-B2DD-A9DAE6A10F96}" dt="2020-07-11T10:50:15.710" v="312" actId="14100"/>
          <ac:picMkLst>
            <pc:docMk/>
            <pc:sldMk cId="2608345018" sldId="290"/>
            <ac:picMk id="7" creationId="{A7E5EF45-90A1-42D6-9C5D-28A1E7B7A154}"/>
          </ac:picMkLst>
        </pc:picChg>
        <pc:picChg chg="del">
          <ac:chgData name="am i who" userId="4b6389a2c128101d" providerId="Windows Live" clId="Web-{4A3732F9-FA1E-47A5-B2DD-A9DAE6A10F96}" dt="2020-07-11T10:48:18.695" v="299"/>
          <ac:picMkLst>
            <pc:docMk/>
            <pc:sldMk cId="2608345018" sldId="290"/>
            <ac:picMk id="11" creationId="{746C78C2-8AFB-49F8-A448-A87D9127C552}"/>
          </ac:picMkLst>
        </pc:picChg>
      </pc:sldChg>
      <pc:sldChg chg="addSp delSp modSp add replId modNotes">
        <pc:chgData name="am i who" userId="4b6389a2c128101d" providerId="Windows Live" clId="Web-{4A3732F9-FA1E-47A5-B2DD-A9DAE6A10F96}" dt="2020-07-11T12:15:06.284" v="1077" actId="1076"/>
        <pc:sldMkLst>
          <pc:docMk/>
          <pc:sldMk cId="2355543445" sldId="291"/>
        </pc:sldMkLst>
        <pc:spChg chg="mod">
          <ac:chgData name="am i who" userId="4b6389a2c128101d" providerId="Windows Live" clId="Web-{4A3732F9-FA1E-47A5-B2DD-A9DAE6A10F96}" dt="2020-07-11T10:58:44.071" v="539" actId="20577"/>
          <ac:spMkLst>
            <pc:docMk/>
            <pc:sldMk cId="2355543445" sldId="291"/>
            <ac:spMk id="6" creationId="{00000000-0000-0000-0000-000000000000}"/>
          </ac:spMkLst>
        </pc:spChg>
        <pc:spChg chg="add mod">
          <ac:chgData name="am i who" userId="4b6389a2c128101d" providerId="Windows Live" clId="Web-{4A3732F9-FA1E-47A5-B2DD-A9DAE6A10F96}" dt="2020-07-11T11:06:26.166" v="578" actId="14100"/>
          <ac:spMkLst>
            <pc:docMk/>
            <pc:sldMk cId="2355543445" sldId="291"/>
            <ac:spMk id="11" creationId="{073A3493-1CCE-499D-8C2F-B1229DB18A6E}"/>
          </ac:spMkLst>
        </pc:spChg>
        <pc:spChg chg="del">
          <ac:chgData name="am i who" userId="4b6389a2c128101d" providerId="Windows Live" clId="Web-{4A3732F9-FA1E-47A5-B2DD-A9DAE6A10F96}" dt="2020-07-11T10:58:29.727" v="518"/>
          <ac:spMkLst>
            <pc:docMk/>
            <pc:sldMk cId="2355543445" sldId="291"/>
            <ac:spMk id="12" creationId="{9AEF950D-96A5-4019-B433-B37EEB80D10A}"/>
          </ac:spMkLst>
        </pc:spChg>
        <pc:spChg chg="add mod">
          <ac:chgData name="am i who" userId="4b6389a2c128101d" providerId="Windows Live" clId="Web-{4A3732F9-FA1E-47A5-B2DD-A9DAE6A10F96}" dt="2020-07-11T11:11:50.573" v="629" actId="1076"/>
          <ac:spMkLst>
            <pc:docMk/>
            <pc:sldMk cId="2355543445" sldId="291"/>
            <ac:spMk id="13" creationId="{CC13ABA3-A34F-4F40-957F-CDD9FBE3E32F}"/>
          </ac:spMkLst>
        </pc:spChg>
        <pc:spChg chg="del">
          <ac:chgData name="am i who" userId="4b6389a2c128101d" providerId="Windows Live" clId="Web-{4A3732F9-FA1E-47A5-B2DD-A9DAE6A10F96}" dt="2020-07-11T10:58:29.711" v="516"/>
          <ac:spMkLst>
            <pc:docMk/>
            <pc:sldMk cId="2355543445" sldId="291"/>
            <ac:spMk id="16" creationId="{6DD6F88B-0EA8-414E-A43E-AE5E3811CA36}"/>
          </ac:spMkLst>
        </pc:spChg>
        <pc:spChg chg="del">
          <ac:chgData name="am i who" userId="4b6389a2c128101d" providerId="Windows Live" clId="Web-{4A3732F9-FA1E-47A5-B2DD-A9DAE6A10F96}" dt="2020-07-11T10:58:29.727" v="517"/>
          <ac:spMkLst>
            <pc:docMk/>
            <pc:sldMk cId="2355543445" sldId="291"/>
            <ac:spMk id="17" creationId="{B525F74B-2D7D-4FCE-A268-912877B98F81}"/>
          </ac:spMkLst>
        </pc:spChg>
        <pc:spChg chg="add mod">
          <ac:chgData name="am i who" userId="4b6389a2c128101d" providerId="Windows Live" clId="Web-{4A3732F9-FA1E-47A5-B2DD-A9DAE6A10F96}" dt="2020-07-11T11:06:46.587" v="588" actId="14100"/>
          <ac:spMkLst>
            <pc:docMk/>
            <pc:sldMk cId="2355543445" sldId="291"/>
            <ac:spMk id="18" creationId="{3DE635C5-C223-4153-A401-62428E80D6EF}"/>
          </ac:spMkLst>
        </pc:spChg>
        <pc:spChg chg="add mod">
          <ac:chgData name="am i who" userId="4b6389a2c128101d" providerId="Windows Live" clId="Web-{4A3732F9-FA1E-47A5-B2DD-A9DAE6A10F96}" dt="2020-07-11T11:06:49.963" v="592" actId="20577"/>
          <ac:spMkLst>
            <pc:docMk/>
            <pc:sldMk cId="2355543445" sldId="291"/>
            <ac:spMk id="19" creationId="{E525D9AA-F9BB-466A-998E-7C78B5786829}"/>
          </ac:spMkLst>
        </pc:spChg>
        <pc:spChg chg="add mod">
          <ac:chgData name="am i who" userId="4b6389a2c128101d" providerId="Windows Live" clId="Web-{4A3732F9-FA1E-47A5-B2DD-A9DAE6A10F96}" dt="2020-07-11T11:12:05.432" v="632" actId="1076"/>
          <ac:spMkLst>
            <pc:docMk/>
            <pc:sldMk cId="2355543445" sldId="291"/>
            <ac:spMk id="20" creationId="{C53037D4-899A-46CA-94DB-2E4E57D7F261}"/>
          </ac:spMkLst>
        </pc:spChg>
        <pc:spChg chg="add mod">
          <ac:chgData name="am i who" userId="4b6389a2c128101d" providerId="Windows Live" clId="Web-{4A3732F9-FA1E-47A5-B2DD-A9DAE6A10F96}" dt="2020-07-11T11:12:09.744" v="634" actId="1076"/>
          <ac:spMkLst>
            <pc:docMk/>
            <pc:sldMk cId="2355543445" sldId="291"/>
            <ac:spMk id="21" creationId="{D1BA0517-C0F3-4962-A4BC-83207AD1D84F}"/>
          </ac:spMkLst>
        </pc:spChg>
        <pc:spChg chg="add mod">
          <ac:chgData name="am i who" userId="4b6389a2c128101d" providerId="Windows Live" clId="Web-{4A3732F9-FA1E-47A5-B2DD-A9DAE6A10F96}" dt="2020-07-11T12:14:47.362" v="1074" actId="1076"/>
          <ac:spMkLst>
            <pc:docMk/>
            <pc:sldMk cId="2355543445" sldId="291"/>
            <ac:spMk id="23" creationId="{41ECDAC5-2E32-4566-80F8-FC7EE0843599}"/>
          </ac:spMkLst>
        </pc:spChg>
        <pc:spChg chg="add mod">
          <ac:chgData name="am i who" userId="4b6389a2c128101d" providerId="Windows Live" clId="Web-{4A3732F9-FA1E-47A5-B2DD-A9DAE6A10F96}" dt="2020-07-11T12:14:52.894" v="1075" actId="1076"/>
          <ac:spMkLst>
            <pc:docMk/>
            <pc:sldMk cId="2355543445" sldId="291"/>
            <ac:spMk id="25" creationId="{CF551505-494D-4F0E-A5C2-CB52D7E3E846}"/>
          </ac:spMkLst>
        </pc:spChg>
        <pc:spChg chg="add mod">
          <ac:chgData name="am i who" userId="4b6389a2c128101d" providerId="Windows Live" clId="Web-{4A3732F9-FA1E-47A5-B2DD-A9DAE6A10F96}" dt="2020-07-11T12:15:06.284" v="1077" actId="1076"/>
          <ac:spMkLst>
            <pc:docMk/>
            <pc:sldMk cId="2355543445" sldId="291"/>
            <ac:spMk id="26" creationId="{6BDC761D-176A-4D6A-AE86-A17263E583EC}"/>
          </ac:spMkLst>
        </pc:spChg>
        <pc:picChg chg="add mod">
          <ac:chgData name="am i who" userId="4b6389a2c128101d" providerId="Windows Live" clId="Web-{4A3732F9-FA1E-47A5-B2DD-A9DAE6A10F96}" dt="2020-07-11T11:06:21.822" v="576" actId="1076"/>
          <ac:picMkLst>
            <pc:docMk/>
            <pc:sldMk cId="2355543445" sldId="291"/>
            <ac:picMk id="2" creationId="{655C408F-3178-4DBB-8FB0-AB05D4B01DE6}"/>
          </ac:picMkLst>
        </pc:picChg>
        <pc:picChg chg="del">
          <ac:chgData name="am i who" userId="4b6389a2c128101d" providerId="Windows Live" clId="Web-{4A3732F9-FA1E-47A5-B2DD-A9DAE6A10F96}" dt="2020-07-11T10:58:30.618" v="519"/>
          <ac:picMkLst>
            <pc:docMk/>
            <pc:sldMk cId="2355543445" sldId="291"/>
            <ac:picMk id="3" creationId="{66DE4E58-8B99-417C-8C34-A812826EDA00}"/>
          </ac:picMkLst>
        </pc:picChg>
        <pc:picChg chg="add mod">
          <ac:chgData name="am i who" userId="4b6389a2c128101d" providerId="Windows Live" clId="Web-{4A3732F9-FA1E-47A5-B2DD-A9DAE6A10F96}" dt="2020-07-11T11:06:21.791" v="575" actId="1076"/>
          <ac:picMkLst>
            <pc:docMk/>
            <pc:sldMk cId="2355543445" sldId="291"/>
            <ac:picMk id="7" creationId="{707B73DC-FD9B-4970-BD5E-2F8D05C4EF8F}"/>
          </ac:picMkLst>
        </pc:picChg>
        <pc:picChg chg="add mod">
          <ac:chgData name="am i who" userId="4b6389a2c128101d" providerId="Windows Live" clId="Web-{4A3732F9-FA1E-47A5-B2DD-A9DAE6A10F96}" dt="2020-07-11T11:06:21.322" v="574" actId="1076"/>
          <ac:picMkLst>
            <pc:docMk/>
            <pc:sldMk cId="2355543445" sldId="291"/>
            <ac:picMk id="10" creationId="{61E5B95E-81FB-45FF-9A9D-DB14115EF9E6}"/>
          </ac:picMkLst>
        </pc:picChg>
        <pc:picChg chg="mod">
          <ac:chgData name="am i who" userId="4b6389a2c128101d" providerId="Windows Live" clId="Web-{4A3732F9-FA1E-47A5-B2DD-A9DAE6A10F96}" dt="2020-07-11T10:58:50.430" v="544" actId="1076"/>
          <ac:picMkLst>
            <pc:docMk/>
            <pc:sldMk cId="2355543445" sldId="291"/>
            <ac:picMk id="14" creationId="{0A025325-7B13-4863-8EB7-185FFD0D4992}"/>
          </ac:picMkLst>
        </pc:picChg>
      </pc:sldChg>
      <pc:sldChg chg="addSp delSp modSp add replId">
        <pc:chgData name="am i who" userId="4b6389a2c128101d" providerId="Windows Live" clId="Web-{4A3732F9-FA1E-47A5-B2DD-A9DAE6A10F96}" dt="2020-07-11T11:51:36.937" v="864" actId="20577"/>
        <pc:sldMkLst>
          <pc:docMk/>
          <pc:sldMk cId="1409147306" sldId="292"/>
        </pc:sldMkLst>
        <pc:spChg chg="mod">
          <ac:chgData name="am i who" userId="4b6389a2c128101d" providerId="Windows Live" clId="Web-{4A3732F9-FA1E-47A5-B2DD-A9DAE6A10F96}" dt="2020-07-11T11:14:15.401" v="645" actId="20577"/>
          <ac:spMkLst>
            <pc:docMk/>
            <pc:sldMk cId="1409147306" sldId="292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1:20:05.245" v="699" actId="1076"/>
          <ac:spMkLst>
            <pc:docMk/>
            <pc:sldMk cId="1409147306" sldId="292"/>
            <ac:spMk id="11" creationId="{073A3493-1CCE-499D-8C2F-B1229DB18A6E}"/>
          </ac:spMkLst>
        </pc:spChg>
        <pc:spChg chg="add mod">
          <ac:chgData name="am i who" userId="4b6389a2c128101d" providerId="Windows Live" clId="Web-{4A3732F9-FA1E-47A5-B2DD-A9DAE6A10F96}" dt="2020-07-11T11:17:49.261" v="660" actId="1076"/>
          <ac:spMkLst>
            <pc:docMk/>
            <pc:sldMk cId="1409147306" sldId="292"/>
            <ac:spMk id="12" creationId="{EE38FCF8-52E2-431A-8391-A88A8ECDEBC4}"/>
          </ac:spMkLst>
        </pc:spChg>
        <pc:spChg chg="del">
          <ac:chgData name="am i who" userId="4b6389a2c128101d" providerId="Windows Live" clId="Web-{4A3732F9-FA1E-47A5-B2DD-A9DAE6A10F96}" dt="2020-07-11T11:14:17.885" v="647"/>
          <ac:spMkLst>
            <pc:docMk/>
            <pc:sldMk cId="1409147306" sldId="292"/>
            <ac:spMk id="13" creationId="{CC13ABA3-A34F-4F40-957F-CDD9FBE3E32F}"/>
          </ac:spMkLst>
        </pc:spChg>
        <pc:spChg chg="del">
          <ac:chgData name="am i who" userId="4b6389a2c128101d" providerId="Windows Live" clId="Web-{4A3732F9-FA1E-47A5-B2DD-A9DAE6A10F96}" dt="2020-07-11T11:13:50.995" v="639"/>
          <ac:spMkLst>
            <pc:docMk/>
            <pc:sldMk cId="1409147306" sldId="292"/>
            <ac:spMk id="18" creationId="{3DE635C5-C223-4153-A401-62428E80D6EF}"/>
          </ac:spMkLst>
        </pc:spChg>
        <pc:spChg chg="del">
          <ac:chgData name="am i who" userId="4b6389a2c128101d" providerId="Windows Live" clId="Web-{4A3732F9-FA1E-47A5-B2DD-A9DAE6A10F96}" dt="2020-07-11T11:13:50.995" v="638"/>
          <ac:spMkLst>
            <pc:docMk/>
            <pc:sldMk cId="1409147306" sldId="292"/>
            <ac:spMk id="19" creationId="{E525D9AA-F9BB-466A-998E-7C78B5786829}"/>
          </ac:spMkLst>
        </pc:spChg>
        <pc:spChg chg="del">
          <ac:chgData name="am i who" userId="4b6389a2c128101d" providerId="Windows Live" clId="Web-{4A3732F9-FA1E-47A5-B2DD-A9DAE6A10F96}" dt="2020-07-11T11:13:50.979" v="637"/>
          <ac:spMkLst>
            <pc:docMk/>
            <pc:sldMk cId="1409147306" sldId="292"/>
            <ac:spMk id="20" creationId="{C53037D4-899A-46CA-94DB-2E4E57D7F261}"/>
          </ac:spMkLst>
        </pc:spChg>
        <pc:spChg chg="del">
          <ac:chgData name="am i who" userId="4b6389a2c128101d" providerId="Windows Live" clId="Web-{4A3732F9-FA1E-47A5-B2DD-A9DAE6A10F96}" dt="2020-07-11T11:13:50.979" v="636"/>
          <ac:spMkLst>
            <pc:docMk/>
            <pc:sldMk cId="1409147306" sldId="292"/>
            <ac:spMk id="21" creationId="{D1BA0517-C0F3-4962-A4BC-83207AD1D84F}"/>
          </ac:spMkLst>
        </pc:spChg>
        <pc:spChg chg="add mod">
          <ac:chgData name="am i who" userId="4b6389a2c128101d" providerId="Windows Live" clId="Web-{4A3732F9-FA1E-47A5-B2DD-A9DAE6A10F96}" dt="2020-07-11T11:24:42.605" v="724" actId="1076"/>
          <ac:spMkLst>
            <pc:docMk/>
            <pc:sldMk cId="1409147306" sldId="292"/>
            <ac:spMk id="24" creationId="{8FA8AFE5-A3B1-4B48-AD3F-582A423BCA1D}"/>
          </ac:spMkLst>
        </pc:spChg>
        <pc:spChg chg="add mod">
          <ac:chgData name="am i who" userId="4b6389a2c128101d" providerId="Windows Live" clId="Web-{4A3732F9-FA1E-47A5-B2DD-A9DAE6A10F96}" dt="2020-07-11T11:19:45.277" v="692" actId="1076"/>
          <ac:spMkLst>
            <pc:docMk/>
            <pc:sldMk cId="1409147306" sldId="292"/>
            <ac:spMk id="25" creationId="{7EE64E3A-D7FE-4BC1-93FF-DA456F294CD2}"/>
          </ac:spMkLst>
        </pc:spChg>
        <pc:spChg chg="add mod">
          <ac:chgData name="am i who" userId="4b6389a2c128101d" providerId="Windows Live" clId="Web-{4A3732F9-FA1E-47A5-B2DD-A9DAE6A10F96}" dt="2020-07-11T11:24:27.934" v="722" actId="1076"/>
          <ac:spMkLst>
            <pc:docMk/>
            <pc:sldMk cId="1409147306" sldId="292"/>
            <ac:spMk id="26" creationId="{782673F8-9382-4DBE-AEBB-51F3C11A6A00}"/>
          </ac:spMkLst>
        </pc:spChg>
        <pc:spChg chg="add mod">
          <ac:chgData name="am i who" userId="4b6389a2c128101d" providerId="Windows Live" clId="Web-{4A3732F9-FA1E-47A5-B2DD-A9DAE6A10F96}" dt="2020-07-11T11:51:36.937" v="864" actId="20577"/>
          <ac:spMkLst>
            <pc:docMk/>
            <pc:sldMk cId="1409147306" sldId="292"/>
            <ac:spMk id="28" creationId="{041DCB73-421C-4A34-BA4A-B09924A4634C}"/>
          </ac:spMkLst>
        </pc:spChg>
        <pc:picChg chg="mod">
          <ac:chgData name="am i who" userId="4b6389a2c128101d" providerId="Windows Live" clId="Web-{4A3732F9-FA1E-47A5-B2DD-A9DAE6A10F96}" dt="2020-07-11T11:17:49.261" v="659" actId="1076"/>
          <ac:picMkLst>
            <pc:docMk/>
            <pc:sldMk cId="1409147306" sldId="292"/>
            <ac:picMk id="2" creationId="{655C408F-3178-4DBB-8FB0-AB05D4B01DE6}"/>
          </ac:picMkLst>
        </pc:picChg>
        <pc:picChg chg="del">
          <ac:chgData name="am i who" userId="4b6389a2c128101d" providerId="Windows Live" clId="Web-{4A3732F9-FA1E-47A5-B2DD-A9DAE6A10F96}" dt="2020-07-11T11:13:50.995" v="641"/>
          <ac:picMkLst>
            <pc:docMk/>
            <pc:sldMk cId="1409147306" sldId="292"/>
            <ac:picMk id="7" creationId="{707B73DC-FD9B-4970-BD5E-2F8D05C4EF8F}"/>
          </ac:picMkLst>
        </pc:picChg>
        <pc:picChg chg="del">
          <ac:chgData name="am i who" userId="4b6389a2c128101d" providerId="Windows Live" clId="Web-{4A3732F9-FA1E-47A5-B2DD-A9DAE6A10F96}" dt="2020-07-11T11:13:50.995" v="640"/>
          <ac:picMkLst>
            <pc:docMk/>
            <pc:sldMk cId="1409147306" sldId="292"/>
            <ac:picMk id="10" creationId="{61E5B95E-81FB-45FF-9A9D-DB14115EF9E6}"/>
          </ac:picMkLst>
        </pc:picChg>
        <pc:picChg chg="add del">
          <ac:chgData name="am i who" userId="4b6389a2c128101d" providerId="Windows Live" clId="Web-{4A3732F9-FA1E-47A5-B2DD-A9DAE6A10F96}" dt="2020-07-11T11:14:15.182" v="644"/>
          <ac:picMkLst>
            <pc:docMk/>
            <pc:sldMk cId="1409147306" sldId="292"/>
            <ac:picMk id="14" creationId="{0A025325-7B13-4863-8EB7-185FFD0D4992}"/>
          </ac:picMkLst>
        </pc:picChg>
        <pc:picChg chg="add mod">
          <ac:chgData name="am i who" userId="4b6389a2c128101d" providerId="Windows Live" clId="Web-{4A3732F9-FA1E-47A5-B2DD-A9DAE6A10F96}" dt="2020-07-11T11:21:41.027" v="705" actId="1076"/>
          <ac:picMkLst>
            <pc:docMk/>
            <pc:sldMk cId="1409147306" sldId="292"/>
            <ac:picMk id="17" creationId="{F02F84AB-6E2A-4C04-B84F-198D1149DA8A}"/>
          </ac:picMkLst>
        </pc:picChg>
        <pc:picChg chg="add mod">
          <ac:chgData name="am i who" userId="4b6389a2c128101d" providerId="Windows Live" clId="Web-{4A3732F9-FA1E-47A5-B2DD-A9DAE6A10F96}" dt="2020-07-11T11:22:15.683" v="708" actId="1076"/>
          <ac:picMkLst>
            <pc:docMk/>
            <pc:sldMk cId="1409147306" sldId="292"/>
            <ac:picMk id="23" creationId="{E644F217-26F2-46DA-84F6-07BCF74F1CB5}"/>
          </ac:picMkLst>
        </pc:picChg>
        <pc:cxnChg chg="add del mod">
          <ac:chgData name="am i who" userId="4b6389a2c128101d" providerId="Windows Live" clId="Web-{4A3732F9-FA1E-47A5-B2DD-A9DAE6A10F96}" dt="2020-07-11T11:15:41.182" v="652"/>
          <ac:cxnSpMkLst>
            <pc:docMk/>
            <pc:sldMk cId="1409147306" sldId="292"/>
            <ac:cxnSpMk id="3" creationId="{A55F31B5-AED4-4135-9CC7-05B0005DA93D}"/>
          </ac:cxnSpMkLst>
        </pc:cxnChg>
        <pc:cxnChg chg="add del">
          <ac:chgData name="am i who" userId="4b6389a2c128101d" providerId="Windows Live" clId="Web-{4A3732F9-FA1E-47A5-B2DD-A9DAE6A10F96}" dt="2020-07-11T11:18:25.026" v="669"/>
          <ac:cxnSpMkLst>
            <pc:docMk/>
            <pc:sldMk cId="1409147306" sldId="292"/>
            <ac:cxnSpMk id="15" creationId="{673CC326-ADB5-4FCA-87E3-D2E7AFDA0E48}"/>
          </ac:cxnSpMkLst>
        </pc:cxnChg>
        <pc:cxnChg chg="add mod">
          <ac:chgData name="am i who" userId="4b6389a2c128101d" providerId="Windows Live" clId="Web-{4A3732F9-FA1E-47A5-B2DD-A9DAE6A10F96}" dt="2020-07-11T11:24:47.137" v="725" actId="1076"/>
          <ac:cxnSpMkLst>
            <pc:docMk/>
            <pc:sldMk cId="1409147306" sldId="292"/>
            <ac:cxnSpMk id="16" creationId="{5751BB04-3927-4395-B2E0-1127580C3967}"/>
          </ac:cxnSpMkLst>
        </pc:cxnChg>
        <pc:cxnChg chg="add del mod">
          <ac:chgData name="am i who" userId="4b6389a2c128101d" providerId="Windows Live" clId="Web-{4A3732F9-FA1E-47A5-B2DD-A9DAE6A10F96}" dt="2020-07-11T11:23:26.230" v="715"/>
          <ac:cxnSpMkLst>
            <pc:docMk/>
            <pc:sldMk cId="1409147306" sldId="292"/>
            <ac:cxnSpMk id="27" creationId="{76607263-146B-45A7-9CA0-B047681B1322}"/>
          </ac:cxnSpMkLst>
        </pc:cxnChg>
      </pc:sldChg>
      <pc:sldChg chg="addSp delSp modSp add replId">
        <pc:chgData name="am i who" userId="4b6389a2c128101d" providerId="Windows Live" clId="Web-{4A3732F9-FA1E-47A5-B2DD-A9DAE6A10F96}" dt="2020-07-11T11:51:45.656" v="868" actId="1076"/>
        <pc:sldMkLst>
          <pc:docMk/>
          <pc:sldMk cId="24921713" sldId="293"/>
        </pc:sldMkLst>
        <pc:spChg chg="mod">
          <ac:chgData name="am i who" userId="4b6389a2c128101d" providerId="Windows Live" clId="Web-{4A3732F9-FA1E-47A5-B2DD-A9DAE6A10F96}" dt="2020-07-11T11:40:26.186" v="773" actId="1076"/>
          <ac:spMkLst>
            <pc:docMk/>
            <pc:sldMk cId="24921713" sldId="293"/>
            <ac:spMk id="6" creationId="{00000000-0000-0000-0000-000000000000}"/>
          </ac:spMkLst>
        </pc:spChg>
        <pc:spChg chg="add mod">
          <ac:chgData name="am i who" userId="4b6389a2c128101d" providerId="Windows Live" clId="Web-{4A3732F9-FA1E-47A5-B2DD-A9DAE6A10F96}" dt="2020-07-11T11:51:45.656" v="868" actId="1076"/>
          <ac:spMkLst>
            <pc:docMk/>
            <pc:sldMk cId="24921713" sldId="293"/>
            <ac:spMk id="7" creationId="{2CAFEC55-7C84-421A-A984-82FFADE4B42F}"/>
          </ac:spMkLst>
        </pc:spChg>
        <pc:spChg chg="del mod">
          <ac:chgData name="am i who" userId="4b6389a2c128101d" providerId="Windows Live" clId="Web-{4A3732F9-FA1E-47A5-B2DD-A9DAE6A10F96}" dt="2020-07-11T11:40:35.982" v="782"/>
          <ac:spMkLst>
            <pc:docMk/>
            <pc:sldMk cId="24921713" sldId="293"/>
            <ac:spMk id="11" creationId="{073A3493-1CCE-499D-8C2F-B1229DB18A6E}"/>
          </ac:spMkLst>
        </pc:spChg>
        <pc:spChg chg="mod">
          <ac:chgData name="am i who" userId="4b6389a2c128101d" providerId="Windows Live" clId="Web-{4A3732F9-FA1E-47A5-B2DD-A9DAE6A10F96}" dt="2020-07-11T11:40:31.670" v="775" actId="1076"/>
          <ac:spMkLst>
            <pc:docMk/>
            <pc:sldMk cId="24921713" sldId="293"/>
            <ac:spMk id="12" creationId="{EE38FCF8-52E2-431A-8391-A88A8ECDEBC4}"/>
          </ac:spMkLst>
        </pc:spChg>
        <pc:spChg chg="mod">
          <ac:chgData name="am i who" userId="4b6389a2c128101d" providerId="Windows Live" clId="Web-{4A3732F9-FA1E-47A5-B2DD-A9DAE6A10F96}" dt="2020-07-11T11:40:31.701" v="778" actId="1076"/>
          <ac:spMkLst>
            <pc:docMk/>
            <pc:sldMk cId="24921713" sldId="293"/>
            <ac:spMk id="24" creationId="{8FA8AFE5-A3B1-4B48-AD3F-582A423BCA1D}"/>
          </ac:spMkLst>
        </pc:spChg>
        <pc:spChg chg="mod">
          <ac:chgData name="am i who" userId="4b6389a2c128101d" providerId="Windows Live" clId="Web-{4A3732F9-FA1E-47A5-B2DD-A9DAE6A10F96}" dt="2020-07-11T11:40:31.701" v="779" actId="1076"/>
          <ac:spMkLst>
            <pc:docMk/>
            <pc:sldMk cId="24921713" sldId="293"/>
            <ac:spMk id="25" creationId="{7EE64E3A-D7FE-4BC1-93FF-DA456F294CD2}"/>
          </ac:spMkLst>
        </pc:spChg>
        <pc:spChg chg="mod">
          <ac:chgData name="am i who" userId="4b6389a2c128101d" providerId="Windows Live" clId="Web-{4A3732F9-FA1E-47A5-B2DD-A9DAE6A10F96}" dt="2020-07-11T11:40:31.717" v="781" actId="1076"/>
          <ac:spMkLst>
            <pc:docMk/>
            <pc:sldMk cId="24921713" sldId="293"/>
            <ac:spMk id="26" creationId="{782673F8-9382-4DBE-AEBB-51F3C11A6A00}"/>
          </ac:spMkLst>
        </pc:spChg>
        <pc:picChg chg="mod">
          <ac:chgData name="am i who" userId="4b6389a2c128101d" providerId="Windows Live" clId="Web-{4A3732F9-FA1E-47A5-B2DD-A9DAE6A10F96}" dt="2020-07-11T11:40:31.670" v="774" actId="1076"/>
          <ac:picMkLst>
            <pc:docMk/>
            <pc:sldMk cId="24921713" sldId="293"/>
            <ac:picMk id="2" creationId="{655C408F-3178-4DBB-8FB0-AB05D4B01DE6}"/>
          </ac:picMkLst>
        </pc:picChg>
        <pc:picChg chg="add mod">
          <ac:chgData name="am i who" userId="4b6389a2c128101d" providerId="Windows Live" clId="Web-{4A3732F9-FA1E-47A5-B2DD-A9DAE6A10F96}" dt="2020-07-11T11:40:42.889" v="785" actId="1076"/>
          <ac:picMkLst>
            <pc:docMk/>
            <pc:sldMk cId="24921713" sldId="293"/>
            <ac:picMk id="3" creationId="{497EBCF6-77A3-4FC1-8709-0CC17CC067FC}"/>
          </ac:picMkLst>
        </pc:picChg>
        <pc:picChg chg="mod">
          <ac:chgData name="am i who" userId="4b6389a2c128101d" providerId="Windows Live" clId="Web-{4A3732F9-FA1E-47A5-B2DD-A9DAE6A10F96}" dt="2020-07-11T11:40:31.701" v="780" actId="1076"/>
          <ac:picMkLst>
            <pc:docMk/>
            <pc:sldMk cId="24921713" sldId="293"/>
            <ac:picMk id="17" creationId="{F02F84AB-6E2A-4C04-B84F-198D1149DA8A}"/>
          </ac:picMkLst>
        </pc:picChg>
        <pc:picChg chg="mod">
          <ac:chgData name="am i who" userId="4b6389a2c128101d" providerId="Windows Live" clId="Web-{4A3732F9-FA1E-47A5-B2DD-A9DAE6A10F96}" dt="2020-07-11T11:40:31.686" v="776" actId="1076"/>
          <ac:picMkLst>
            <pc:docMk/>
            <pc:sldMk cId="24921713" sldId="293"/>
            <ac:picMk id="23" creationId="{E644F217-26F2-46DA-84F6-07BCF74F1CB5}"/>
          </ac:picMkLst>
        </pc:picChg>
        <pc:cxnChg chg="mod">
          <ac:chgData name="am i who" userId="4b6389a2c128101d" providerId="Windows Live" clId="Web-{4A3732F9-FA1E-47A5-B2DD-A9DAE6A10F96}" dt="2020-07-11T11:40:31.686" v="777" actId="1076"/>
          <ac:cxnSpMkLst>
            <pc:docMk/>
            <pc:sldMk cId="24921713" sldId="293"/>
            <ac:cxnSpMk id="16" creationId="{5751BB04-3927-4395-B2E0-1127580C3967}"/>
          </ac:cxnSpMkLst>
        </pc:cxnChg>
      </pc:sldChg>
      <pc:sldChg chg="addSp delSp modSp add replId modNotes">
        <pc:chgData name="am i who" userId="4b6389a2c128101d" providerId="Windows Live" clId="Web-{4A3732F9-FA1E-47A5-B2DD-A9DAE6A10F96}" dt="2020-07-11T12:03:24.532" v="1003" actId="1076"/>
        <pc:sldMkLst>
          <pc:docMk/>
          <pc:sldMk cId="2013442774" sldId="294"/>
        </pc:sldMkLst>
        <pc:spChg chg="mod">
          <ac:chgData name="am i who" userId="4b6389a2c128101d" providerId="Windows Live" clId="Web-{4A3732F9-FA1E-47A5-B2DD-A9DAE6A10F96}" dt="2020-07-11T11:45:55.889" v="808" actId="20577"/>
          <ac:spMkLst>
            <pc:docMk/>
            <pc:sldMk cId="2013442774" sldId="294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1:52:58.218" v="920" actId="20577"/>
          <ac:spMkLst>
            <pc:docMk/>
            <pc:sldMk cId="2013442774" sldId="294"/>
            <ac:spMk id="11" creationId="{073A3493-1CCE-499D-8C2F-B1229DB18A6E}"/>
          </ac:spMkLst>
        </pc:spChg>
        <pc:spChg chg="del">
          <ac:chgData name="am i who" userId="4b6389a2c128101d" providerId="Windows Live" clId="Web-{4A3732F9-FA1E-47A5-B2DD-A9DAE6A10F96}" dt="2020-07-11T11:46:22.390" v="815"/>
          <ac:spMkLst>
            <pc:docMk/>
            <pc:sldMk cId="2013442774" sldId="294"/>
            <ac:spMk id="12" creationId="{EE38FCF8-52E2-431A-8391-A88A8ECDEBC4}"/>
          </ac:spMkLst>
        </pc:spChg>
        <pc:spChg chg="add mod">
          <ac:chgData name="am i who" userId="4b6389a2c128101d" providerId="Windows Live" clId="Web-{4A3732F9-FA1E-47A5-B2DD-A9DAE6A10F96}" dt="2020-07-11T11:51:07.859" v="858"/>
          <ac:spMkLst>
            <pc:docMk/>
            <pc:sldMk cId="2013442774" sldId="294"/>
            <ac:spMk id="14" creationId="{8D02B2EF-797D-4C04-B888-ED9993801994}"/>
          </ac:spMkLst>
        </pc:spChg>
        <pc:spChg chg="add mod">
          <ac:chgData name="am i who" userId="4b6389a2c128101d" providerId="Windows Live" clId="Web-{4A3732F9-FA1E-47A5-B2DD-A9DAE6A10F96}" dt="2020-07-11T11:54:21.203" v="941" actId="1076"/>
          <ac:spMkLst>
            <pc:docMk/>
            <pc:sldMk cId="2013442774" sldId="294"/>
            <ac:spMk id="21" creationId="{E8DA6CAC-52A8-47B8-9EB6-D2F4347AD4DD}"/>
          </ac:spMkLst>
        </pc:spChg>
        <pc:spChg chg="del mod">
          <ac:chgData name="am i who" userId="4b6389a2c128101d" providerId="Windows Live" clId="Web-{4A3732F9-FA1E-47A5-B2DD-A9DAE6A10F96}" dt="2020-07-11T11:49:54.890" v="837"/>
          <ac:spMkLst>
            <pc:docMk/>
            <pc:sldMk cId="2013442774" sldId="294"/>
            <ac:spMk id="24" creationId="{8FA8AFE5-A3B1-4B48-AD3F-582A423BCA1D}"/>
          </ac:spMkLst>
        </pc:spChg>
        <pc:spChg chg="mod">
          <ac:chgData name="am i who" userId="4b6389a2c128101d" providerId="Windows Live" clId="Web-{4A3732F9-FA1E-47A5-B2DD-A9DAE6A10F96}" dt="2020-07-11T11:54:21.187" v="940" actId="1076"/>
          <ac:spMkLst>
            <pc:docMk/>
            <pc:sldMk cId="2013442774" sldId="294"/>
            <ac:spMk id="25" creationId="{7EE64E3A-D7FE-4BC1-93FF-DA456F294CD2}"/>
          </ac:spMkLst>
        </pc:spChg>
        <pc:spChg chg="mod">
          <ac:chgData name="am i who" userId="4b6389a2c128101d" providerId="Windows Live" clId="Web-{4A3732F9-FA1E-47A5-B2DD-A9DAE6A10F96}" dt="2020-07-11T11:49:44.202" v="836" actId="688"/>
          <ac:spMkLst>
            <pc:docMk/>
            <pc:sldMk cId="2013442774" sldId="294"/>
            <ac:spMk id="26" creationId="{782673F8-9382-4DBE-AEBB-51F3C11A6A00}"/>
          </ac:spMkLst>
        </pc:spChg>
        <pc:spChg chg="add mod">
          <ac:chgData name="am i who" userId="4b6389a2c128101d" providerId="Windows Live" clId="Web-{4A3732F9-FA1E-47A5-B2DD-A9DAE6A10F96}" dt="2020-07-11T11:54:29.812" v="944" actId="1076"/>
          <ac:spMkLst>
            <pc:docMk/>
            <pc:sldMk cId="2013442774" sldId="294"/>
            <ac:spMk id="29" creationId="{3D680659-8C5A-4DED-99BF-57A359F9FDC6}"/>
          </ac:spMkLst>
        </pc:spChg>
        <pc:spChg chg="add mod">
          <ac:chgData name="am i who" userId="4b6389a2c128101d" providerId="Windows Live" clId="Web-{4A3732F9-FA1E-47A5-B2DD-A9DAE6A10F96}" dt="2020-07-11T12:03:24.532" v="1003" actId="1076"/>
          <ac:spMkLst>
            <pc:docMk/>
            <pc:sldMk cId="2013442774" sldId="294"/>
            <ac:spMk id="31" creationId="{849D4563-494E-474A-BAF2-DDEF6FDC4277}"/>
          </ac:spMkLst>
        </pc:spChg>
        <pc:picChg chg="del">
          <ac:chgData name="am i who" userId="4b6389a2c128101d" providerId="Windows Live" clId="Web-{4A3732F9-FA1E-47A5-B2DD-A9DAE6A10F96}" dt="2020-07-11T11:46:05.514" v="812"/>
          <ac:picMkLst>
            <pc:docMk/>
            <pc:sldMk cId="2013442774" sldId="294"/>
            <ac:picMk id="2" creationId="{655C408F-3178-4DBB-8FB0-AB05D4B01DE6}"/>
          </ac:picMkLst>
        </pc:picChg>
        <pc:picChg chg="add del mod">
          <ac:chgData name="am i who" userId="4b6389a2c128101d" providerId="Windows Live" clId="Web-{4A3732F9-FA1E-47A5-B2DD-A9DAE6A10F96}" dt="2020-07-11T11:46:20.311" v="814"/>
          <ac:picMkLst>
            <pc:docMk/>
            <pc:sldMk cId="2013442774" sldId="294"/>
            <ac:picMk id="3" creationId="{C06A383A-197D-43E7-B734-83BA0E7F6787}"/>
          </ac:picMkLst>
        </pc:picChg>
        <pc:picChg chg="add del mod">
          <ac:chgData name="am i who" userId="4b6389a2c128101d" providerId="Windows Live" clId="Web-{4A3732F9-FA1E-47A5-B2DD-A9DAE6A10F96}" dt="2020-07-11T11:48:08.640" v="826"/>
          <ac:picMkLst>
            <pc:docMk/>
            <pc:sldMk cId="2013442774" sldId="294"/>
            <ac:picMk id="7" creationId="{B84BA825-9739-4D9E-A8D9-369D372B81E9}"/>
          </ac:picMkLst>
        </pc:picChg>
        <pc:picChg chg="add mod ord">
          <ac:chgData name="am i who" userId="4b6389a2c128101d" providerId="Windows Live" clId="Web-{4A3732F9-FA1E-47A5-B2DD-A9DAE6A10F96}" dt="2020-07-11T11:49:31.780" v="832"/>
          <ac:picMkLst>
            <pc:docMk/>
            <pc:sldMk cId="2013442774" sldId="294"/>
            <ac:picMk id="10" creationId="{B5BE8C6B-F06A-4F87-B7FE-0118D998D0ED}"/>
          </ac:picMkLst>
        </pc:picChg>
        <pc:picChg chg="del mod">
          <ac:chgData name="am i who" userId="4b6389a2c128101d" providerId="Windows Live" clId="Web-{4A3732F9-FA1E-47A5-B2DD-A9DAE6A10F96}" dt="2020-07-11T11:52:08.937" v="873"/>
          <ac:picMkLst>
            <pc:docMk/>
            <pc:sldMk cId="2013442774" sldId="294"/>
            <ac:picMk id="17" creationId="{F02F84AB-6E2A-4C04-B84F-198D1149DA8A}"/>
          </ac:picMkLst>
        </pc:picChg>
        <pc:picChg chg="add mod">
          <ac:chgData name="am i who" userId="4b6389a2c128101d" providerId="Windows Live" clId="Web-{4A3732F9-FA1E-47A5-B2DD-A9DAE6A10F96}" dt="2020-07-11T11:54:22.547" v="942" actId="1076"/>
          <ac:picMkLst>
            <pc:docMk/>
            <pc:sldMk cId="2013442774" sldId="294"/>
            <ac:picMk id="22" creationId="{BFAF2C97-A888-477B-9A86-16FF32FA3AD1}"/>
          </ac:picMkLst>
        </pc:picChg>
        <pc:picChg chg="del mod">
          <ac:chgData name="am i who" userId="4b6389a2c128101d" providerId="Windows Live" clId="Web-{4A3732F9-FA1E-47A5-B2DD-A9DAE6A10F96}" dt="2020-07-11T11:49:54.890" v="839"/>
          <ac:picMkLst>
            <pc:docMk/>
            <pc:sldMk cId="2013442774" sldId="294"/>
            <ac:picMk id="23" creationId="{E644F217-26F2-46DA-84F6-07BCF74F1CB5}"/>
          </ac:picMkLst>
        </pc:picChg>
        <pc:picChg chg="add mod">
          <ac:chgData name="am i who" userId="4b6389a2c128101d" providerId="Windows Live" clId="Web-{4A3732F9-FA1E-47A5-B2DD-A9DAE6A10F96}" dt="2020-07-11T11:54:05.640" v="936" actId="1076"/>
          <ac:picMkLst>
            <pc:docMk/>
            <pc:sldMk cId="2013442774" sldId="294"/>
            <ac:picMk id="28" creationId="{FEA5691E-9B0E-46B0-A3A1-B67193B1F86D}"/>
          </ac:picMkLst>
        </pc:picChg>
        <pc:picChg chg="add mod modCrop">
          <ac:chgData name="am i who" userId="4b6389a2c128101d" providerId="Windows Live" clId="Web-{4A3732F9-FA1E-47A5-B2DD-A9DAE6A10F96}" dt="2020-07-11T11:55:53.484" v="964" actId="14100"/>
          <ac:picMkLst>
            <pc:docMk/>
            <pc:sldMk cId="2013442774" sldId="294"/>
            <ac:picMk id="30" creationId="{3BEA535E-6EEE-4769-ABE1-C456E8947803}"/>
          </ac:picMkLst>
        </pc:picChg>
        <pc:inkChg chg="add del">
          <ac:chgData name="am i who" userId="4b6389a2c128101d" providerId="Windows Live" clId="Web-{4A3732F9-FA1E-47A5-B2DD-A9DAE6A10F96}" dt="2020-07-11T11:50:08.421" v="841"/>
          <ac:inkMkLst>
            <pc:docMk/>
            <pc:sldMk cId="2013442774" sldId="294"/>
            <ac:inkMk id="13" creationId="{41E69A90-9D41-49A9-A2CC-38E7273F4177}"/>
          </ac:inkMkLst>
        </pc:inkChg>
        <pc:inkChg chg="add del">
          <ac:chgData name="am i who" userId="4b6389a2c128101d" providerId="Windows Live" clId="Web-{4A3732F9-FA1E-47A5-B2DD-A9DAE6A10F96}" dt="2020-07-11T11:50:22.640" v="844"/>
          <ac:inkMkLst>
            <pc:docMk/>
            <pc:sldMk cId="2013442774" sldId="294"/>
            <ac:inkMk id="15" creationId="{B8C44EC1-4741-4CE7-8EA2-FA8A285E7137}"/>
          </ac:inkMkLst>
        </pc:inkChg>
        <pc:inkChg chg="add del">
          <ac:chgData name="am i who" userId="4b6389a2c128101d" providerId="Windows Live" clId="Web-{4A3732F9-FA1E-47A5-B2DD-A9DAE6A10F96}" dt="2020-07-11T11:50:34.406" v="848"/>
          <ac:inkMkLst>
            <pc:docMk/>
            <pc:sldMk cId="2013442774" sldId="294"/>
            <ac:inkMk id="19" creationId="{081ECE5E-4A49-41C3-84FA-D00DEF6CE101}"/>
          </ac:inkMkLst>
        </pc:inkChg>
        <pc:inkChg chg="add del">
          <ac:chgData name="am i who" userId="4b6389a2c128101d" providerId="Windows Live" clId="Web-{4A3732F9-FA1E-47A5-B2DD-A9DAE6A10F96}" dt="2020-07-11T11:50:31.328" v="847"/>
          <ac:inkMkLst>
            <pc:docMk/>
            <pc:sldMk cId="2013442774" sldId="294"/>
            <ac:inkMk id="20" creationId="{461C2B1C-A6C9-4E74-89E9-CEBC18590ECD}"/>
          </ac:inkMkLst>
        </pc:inkChg>
        <pc:cxnChg chg="del mod">
          <ac:chgData name="am i who" userId="4b6389a2c128101d" providerId="Windows Live" clId="Web-{4A3732F9-FA1E-47A5-B2DD-A9DAE6A10F96}" dt="2020-07-11T11:49:54.890" v="838"/>
          <ac:cxnSpMkLst>
            <pc:docMk/>
            <pc:sldMk cId="2013442774" sldId="294"/>
            <ac:cxnSpMk id="16" creationId="{5751BB04-3927-4395-B2E0-1127580C3967}"/>
          </ac:cxnSpMkLst>
        </pc:cxnChg>
      </pc:sldChg>
      <pc:sldChg chg="addSp delSp modSp add replId">
        <pc:chgData name="am i who" userId="4b6389a2c128101d" providerId="Windows Live" clId="Web-{4A3732F9-FA1E-47A5-B2DD-A9DAE6A10F96}" dt="2020-07-11T12:03:33.126" v="1005" actId="1076"/>
        <pc:sldMkLst>
          <pc:docMk/>
          <pc:sldMk cId="1636524011" sldId="295"/>
        </pc:sldMkLst>
        <pc:spChg chg="mod">
          <ac:chgData name="am i who" userId="4b6389a2c128101d" providerId="Windows Live" clId="Web-{4A3732F9-FA1E-47A5-B2DD-A9DAE6A10F96}" dt="2020-07-11T11:59:37.516" v="986" actId="1076"/>
          <ac:spMkLst>
            <pc:docMk/>
            <pc:sldMk cId="1636524011" sldId="295"/>
            <ac:spMk id="6" creationId="{00000000-0000-0000-0000-000000000000}"/>
          </ac:spMkLst>
        </pc:spChg>
        <pc:spChg chg="del">
          <ac:chgData name="am i who" userId="4b6389a2c128101d" providerId="Windows Live" clId="Web-{4A3732F9-FA1E-47A5-B2DD-A9DAE6A10F96}" dt="2020-07-11T11:59:45.297" v="996"/>
          <ac:spMkLst>
            <pc:docMk/>
            <pc:sldMk cId="1636524011" sldId="295"/>
            <ac:spMk id="11" creationId="{073A3493-1CCE-499D-8C2F-B1229DB18A6E}"/>
          </ac:spMkLst>
        </pc:spChg>
        <pc:spChg chg="mod">
          <ac:chgData name="am i who" userId="4b6389a2c128101d" providerId="Windows Live" clId="Web-{4A3732F9-FA1E-47A5-B2DD-A9DAE6A10F96}" dt="2020-07-11T11:59:42.876" v="988" actId="1076"/>
          <ac:spMkLst>
            <pc:docMk/>
            <pc:sldMk cId="1636524011" sldId="295"/>
            <ac:spMk id="14" creationId="{8D02B2EF-797D-4C04-B888-ED9993801994}"/>
          </ac:spMkLst>
        </pc:spChg>
        <pc:spChg chg="add mod">
          <ac:chgData name="am i who" userId="4b6389a2c128101d" providerId="Windows Live" clId="Web-{4A3732F9-FA1E-47A5-B2DD-A9DAE6A10F96}" dt="2020-07-11T12:03:33.126" v="1005" actId="1076"/>
          <ac:spMkLst>
            <pc:docMk/>
            <pc:sldMk cId="1636524011" sldId="295"/>
            <ac:spMk id="18" creationId="{05BC6A3A-C950-4047-AF86-2731A33569EA}"/>
          </ac:spMkLst>
        </pc:spChg>
        <pc:spChg chg="mod">
          <ac:chgData name="am i who" userId="4b6389a2c128101d" providerId="Windows Live" clId="Web-{4A3732F9-FA1E-47A5-B2DD-A9DAE6A10F96}" dt="2020-07-11T11:59:42.876" v="991" actId="1076"/>
          <ac:spMkLst>
            <pc:docMk/>
            <pc:sldMk cId="1636524011" sldId="295"/>
            <ac:spMk id="21" creationId="{E8DA6CAC-52A8-47B8-9EB6-D2F4347AD4DD}"/>
          </ac:spMkLst>
        </pc:spChg>
        <pc:spChg chg="mod">
          <ac:chgData name="am i who" userId="4b6389a2c128101d" providerId="Windows Live" clId="Web-{4A3732F9-FA1E-47A5-B2DD-A9DAE6A10F96}" dt="2020-07-11T11:59:42.876" v="990" actId="1076"/>
          <ac:spMkLst>
            <pc:docMk/>
            <pc:sldMk cId="1636524011" sldId="295"/>
            <ac:spMk id="25" creationId="{7EE64E3A-D7FE-4BC1-93FF-DA456F294CD2}"/>
          </ac:spMkLst>
        </pc:spChg>
        <pc:spChg chg="mod">
          <ac:chgData name="am i who" userId="4b6389a2c128101d" providerId="Windows Live" clId="Web-{4A3732F9-FA1E-47A5-B2DD-A9DAE6A10F96}" dt="2020-07-11T11:59:42.876" v="989" actId="1076"/>
          <ac:spMkLst>
            <pc:docMk/>
            <pc:sldMk cId="1636524011" sldId="295"/>
            <ac:spMk id="26" creationId="{782673F8-9382-4DBE-AEBB-51F3C11A6A00}"/>
          </ac:spMkLst>
        </pc:spChg>
        <pc:spChg chg="mod">
          <ac:chgData name="am i who" userId="4b6389a2c128101d" providerId="Windows Live" clId="Web-{4A3732F9-FA1E-47A5-B2DD-A9DAE6A10F96}" dt="2020-07-11T11:59:42.907" v="994" actId="1076"/>
          <ac:spMkLst>
            <pc:docMk/>
            <pc:sldMk cId="1636524011" sldId="295"/>
            <ac:spMk id="29" creationId="{3D680659-8C5A-4DED-99BF-57A359F9FDC6}"/>
          </ac:spMkLst>
        </pc:spChg>
        <pc:picChg chg="add mod">
          <ac:chgData name="am i who" userId="4b6389a2c128101d" providerId="Windows Live" clId="Web-{4A3732F9-FA1E-47A5-B2DD-A9DAE6A10F96}" dt="2020-07-11T12:02:14.407" v="1000" actId="1076"/>
          <ac:picMkLst>
            <pc:docMk/>
            <pc:sldMk cId="1636524011" sldId="295"/>
            <ac:picMk id="2" creationId="{BE91D4C1-AF0A-4FD8-BE44-6CB1567ECBD2}"/>
          </ac:picMkLst>
        </pc:picChg>
        <pc:picChg chg="mod">
          <ac:chgData name="am i who" userId="4b6389a2c128101d" providerId="Windows Live" clId="Web-{4A3732F9-FA1E-47A5-B2DD-A9DAE6A10F96}" dt="2020-07-11T11:59:42.860" v="987" actId="1076"/>
          <ac:picMkLst>
            <pc:docMk/>
            <pc:sldMk cId="1636524011" sldId="295"/>
            <ac:picMk id="10" creationId="{B5BE8C6B-F06A-4F87-B7FE-0118D998D0ED}"/>
          </ac:picMkLst>
        </pc:picChg>
        <pc:picChg chg="mod">
          <ac:chgData name="am i who" userId="4b6389a2c128101d" providerId="Windows Live" clId="Web-{4A3732F9-FA1E-47A5-B2DD-A9DAE6A10F96}" dt="2020-07-11T11:59:42.891" v="992" actId="1076"/>
          <ac:picMkLst>
            <pc:docMk/>
            <pc:sldMk cId="1636524011" sldId="295"/>
            <ac:picMk id="22" creationId="{BFAF2C97-A888-477B-9A86-16FF32FA3AD1}"/>
          </ac:picMkLst>
        </pc:picChg>
        <pc:picChg chg="mod">
          <ac:chgData name="am i who" userId="4b6389a2c128101d" providerId="Windows Live" clId="Web-{4A3732F9-FA1E-47A5-B2DD-A9DAE6A10F96}" dt="2020-07-11T11:59:42.907" v="995" actId="1076"/>
          <ac:picMkLst>
            <pc:docMk/>
            <pc:sldMk cId="1636524011" sldId="295"/>
            <ac:picMk id="28" creationId="{FEA5691E-9B0E-46B0-A3A1-B67193B1F86D}"/>
          </ac:picMkLst>
        </pc:picChg>
        <pc:picChg chg="mod">
          <ac:chgData name="am i who" userId="4b6389a2c128101d" providerId="Windows Live" clId="Web-{4A3732F9-FA1E-47A5-B2DD-A9DAE6A10F96}" dt="2020-07-11T11:59:42.891" v="993" actId="1076"/>
          <ac:picMkLst>
            <pc:docMk/>
            <pc:sldMk cId="1636524011" sldId="295"/>
            <ac:picMk id="30" creationId="{3BEA535E-6EEE-4769-ABE1-C456E8947803}"/>
          </ac:picMkLst>
        </pc:picChg>
      </pc:sldChg>
      <pc:sldChg chg="addSp delSp modSp add replId">
        <pc:chgData name="am i who" userId="4b6389a2c128101d" providerId="Windows Live" clId="Web-{4A3732F9-FA1E-47A5-B2DD-A9DAE6A10F96}" dt="2020-07-11T12:09:39.892" v="1038" actId="1076"/>
        <pc:sldMkLst>
          <pc:docMk/>
          <pc:sldMk cId="1516933877" sldId="296"/>
        </pc:sldMkLst>
        <pc:spChg chg="mod">
          <ac:chgData name="am i who" userId="4b6389a2c128101d" providerId="Windows Live" clId="Web-{4A3732F9-FA1E-47A5-B2DD-A9DAE6A10F96}" dt="2020-07-11T12:08:06.611" v="1016" actId="20577"/>
          <ac:spMkLst>
            <pc:docMk/>
            <pc:sldMk cId="1516933877" sldId="296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2:08:09.095" v="1019" actId="20577"/>
          <ac:spMkLst>
            <pc:docMk/>
            <pc:sldMk cId="1516933877" sldId="296"/>
            <ac:spMk id="11" creationId="{073A3493-1CCE-499D-8C2F-B1229DB18A6E}"/>
          </ac:spMkLst>
        </pc:spChg>
        <pc:spChg chg="ord">
          <ac:chgData name="am i who" userId="4b6389a2c128101d" providerId="Windows Live" clId="Web-{4A3732F9-FA1E-47A5-B2DD-A9DAE6A10F96}" dt="2020-07-11T12:07:24.361" v="1013"/>
          <ac:spMkLst>
            <pc:docMk/>
            <pc:sldMk cId="1516933877" sldId="296"/>
            <ac:spMk id="14" creationId="{8D02B2EF-797D-4C04-B888-ED9993801994}"/>
          </ac:spMkLst>
        </pc:spChg>
        <pc:spChg chg="ord">
          <ac:chgData name="am i who" userId="4b6389a2c128101d" providerId="Windows Live" clId="Web-{4A3732F9-FA1E-47A5-B2DD-A9DAE6A10F96}" dt="2020-07-11T12:07:24.252" v="1012"/>
          <ac:spMkLst>
            <pc:docMk/>
            <pc:sldMk cId="1516933877" sldId="296"/>
            <ac:spMk id="26" creationId="{782673F8-9382-4DBE-AEBB-51F3C11A6A00}"/>
          </ac:spMkLst>
        </pc:spChg>
        <pc:spChg chg="ord">
          <ac:chgData name="am i who" userId="4b6389a2c128101d" providerId="Windows Live" clId="Web-{4A3732F9-FA1E-47A5-B2DD-A9DAE6A10F96}" dt="2020-07-11T12:09:29.205" v="1036"/>
          <ac:spMkLst>
            <pc:docMk/>
            <pc:sldMk cId="1516933877" sldId="296"/>
            <ac:spMk id="31" creationId="{849D4563-494E-474A-BAF2-DDEF6FDC4277}"/>
          </ac:spMkLst>
        </pc:spChg>
        <pc:picChg chg="add mod">
          <ac:chgData name="am i who" userId="4b6389a2c128101d" providerId="Windows Live" clId="Web-{4A3732F9-FA1E-47A5-B2DD-A9DAE6A10F96}" dt="2020-07-11T12:07:35.986" v="1015" actId="1076"/>
          <ac:picMkLst>
            <pc:docMk/>
            <pc:sldMk cId="1516933877" sldId="296"/>
            <ac:picMk id="2" creationId="{BC2BA09B-71F0-42F3-B340-A3C6ADF5423D}"/>
          </ac:picMkLst>
        </pc:picChg>
        <pc:picChg chg="add mod">
          <ac:chgData name="am i who" userId="4b6389a2c128101d" providerId="Windows Live" clId="Web-{4A3732F9-FA1E-47A5-B2DD-A9DAE6A10F96}" dt="2020-07-11T12:09:00.564" v="1028" actId="14100"/>
          <ac:picMkLst>
            <pc:docMk/>
            <pc:sldMk cId="1516933877" sldId="296"/>
            <ac:picMk id="3" creationId="{D3ABA09D-3BBF-4837-93E0-7DC9F65C92B0}"/>
          </ac:picMkLst>
        </pc:picChg>
        <pc:picChg chg="del">
          <ac:chgData name="am i who" userId="4b6389a2c128101d" providerId="Windows Live" clId="Web-{4A3732F9-FA1E-47A5-B2DD-A9DAE6A10F96}" dt="2020-07-11T12:07:11.767" v="1007"/>
          <ac:picMkLst>
            <pc:docMk/>
            <pc:sldMk cId="1516933877" sldId="296"/>
            <ac:picMk id="10" creationId="{B5BE8C6B-F06A-4F87-B7FE-0118D998D0ED}"/>
          </ac:picMkLst>
        </pc:picChg>
        <pc:picChg chg="add mod">
          <ac:chgData name="am i who" userId="4b6389a2c128101d" providerId="Windows Live" clId="Web-{4A3732F9-FA1E-47A5-B2DD-A9DAE6A10F96}" dt="2020-07-11T12:09:39.892" v="1038" actId="1076"/>
          <ac:picMkLst>
            <pc:docMk/>
            <pc:sldMk cId="1516933877" sldId="296"/>
            <ac:picMk id="20" creationId="{50710A2B-F5F4-4363-B919-946B2A0EF7A6}"/>
          </ac:picMkLst>
        </pc:picChg>
        <pc:picChg chg="del">
          <ac:chgData name="am i who" userId="4b6389a2c128101d" providerId="Windows Live" clId="Web-{4A3732F9-FA1E-47A5-B2DD-A9DAE6A10F96}" dt="2020-07-11T12:08:14.330" v="1022"/>
          <ac:picMkLst>
            <pc:docMk/>
            <pc:sldMk cId="1516933877" sldId="296"/>
            <ac:picMk id="22" creationId="{BFAF2C97-A888-477B-9A86-16FF32FA3AD1}"/>
          </ac:picMkLst>
        </pc:picChg>
        <pc:picChg chg="del">
          <ac:chgData name="am i who" userId="4b6389a2c128101d" providerId="Windows Live" clId="Web-{4A3732F9-FA1E-47A5-B2DD-A9DAE6A10F96}" dt="2020-07-11T12:09:23.892" v="1034"/>
          <ac:picMkLst>
            <pc:docMk/>
            <pc:sldMk cId="1516933877" sldId="296"/>
            <ac:picMk id="28" creationId="{FEA5691E-9B0E-46B0-A3A1-B67193B1F86D}"/>
          </ac:picMkLst>
        </pc:picChg>
        <pc:picChg chg="mod ord">
          <ac:chgData name="am i who" userId="4b6389a2c128101d" providerId="Windows Live" clId="Web-{4A3732F9-FA1E-47A5-B2DD-A9DAE6A10F96}" dt="2020-07-11T12:09:16.642" v="1033" actId="1076"/>
          <ac:picMkLst>
            <pc:docMk/>
            <pc:sldMk cId="1516933877" sldId="296"/>
            <ac:picMk id="30" creationId="{3BEA535E-6EEE-4769-ABE1-C456E8947803}"/>
          </ac:picMkLst>
        </pc:picChg>
      </pc:sldChg>
      <pc:sldChg chg="addSp delSp modSp add replId">
        <pc:chgData name="am i who" userId="4b6389a2c128101d" providerId="Windows Live" clId="Web-{4A3732F9-FA1E-47A5-B2DD-A9DAE6A10F96}" dt="2020-07-11T12:13:04.971" v="1070" actId="1076"/>
        <pc:sldMkLst>
          <pc:docMk/>
          <pc:sldMk cId="1484937200" sldId="297"/>
        </pc:sldMkLst>
        <pc:spChg chg="del">
          <ac:chgData name="am i who" userId="4b6389a2c128101d" providerId="Windows Live" clId="Web-{4A3732F9-FA1E-47A5-B2DD-A9DAE6A10F96}" dt="2020-07-11T12:10:32.861" v="1066"/>
          <ac:spMkLst>
            <pc:docMk/>
            <pc:sldMk cId="1484937200" sldId="297"/>
            <ac:spMk id="11" creationId="{073A3493-1CCE-499D-8C2F-B1229DB18A6E}"/>
          </ac:spMkLst>
        </pc:spChg>
        <pc:spChg chg="mod">
          <ac:chgData name="am i who" userId="4b6389a2c128101d" providerId="Windows Live" clId="Web-{4A3732F9-FA1E-47A5-B2DD-A9DAE6A10F96}" dt="2020-07-11T12:09:58.471" v="1051" actId="1076"/>
          <ac:spMkLst>
            <pc:docMk/>
            <pc:sldMk cId="1484937200" sldId="297"/>
            <ac:spMk id="14" creationId="{8D02B2EF-797D-4C04-B888-ED9993801994}"/>
          </ac:spMkLst>
        </pc:spChg>
        <pc:spChg chg="mod">
          <ac:chgData name="am i who" userId="4b6389a2c128101d" providerId="Windows Live" clId="Web-{4A3732F9-FA1E-47A5-B2DD-A9DAE6A10F96}" dt="2020-07-11T12:10:08.127" v="1053" actId="1076"/>
          <ac:spMkLst>
            <pc:docMk/>
            <pc:sldMk cId="1484937200" sldId="297"/>
            <ac:spMk id="21" creationId="{E8DA6CAC-52A8-47B8-9EB6-D2F4347AD4DD}"/>
          </ac:spMkLst>
        </pc:spChg>
        <pc:spChg chg="mod">
          <ac:chgData name="am i who" userId="4b6389a2c128101d" providerId="Windows Live" clId="Web-{4A3732F9-FA1E-47A5-B2DD-A9DAE6A10F96}" dt="2020-07-11T12:10:08.127" v="1052" actId="1076"/>
          <ac:spMkLst>
            <pc:docMk/>
            <pc:sldMk cId="1484937200" sldId="297"/>
            <ac:spMk id="25" creationId="{7EE64E3A-D7FE-4BC1-93FF-DA456F294CD2}"/>
          </ac:spMkLst>
        </pc:spChg>
        <pc:spChg chg="mod">
          <ac:chgData name="am i who" userId="4b6389a2c128101d" providerId="Windows Live" clId="Web-{4A3732F9-FA1E-47A5-B2DD-A9DAE6A10F96}" dt="2020-07-11T12:09:58.455" v="1050" actId="1076"/>
          <ac:spMkLst>
            <pc:docMk/>
            <pc:sldMk cId="1484937200" sldId="297"/>
            <ac:spMk id="26" creationId="{782673F8-9382-4DBE-AEBB-51F3C11A6A00}"/>
          </ac:spMkLst>
        </pc:spChg>
        <pc:spChg chg="mod">
          <ac:chgData name="am i who" userId="4b6389a2c128101d" providerId="Windows Live" clId="Web-{4A3732F9-FA1E-47A5-B2DD-A9DAE6A10F96}" dt="2020-07-11T12:10:25.158" v="1062" actId="1076"/>
          <ac:spMkLst>
            <pc:docMk/>
            <pc:sldMk cId="1484937200" sldId="297"/>
            <ac:spMk id="29" creationId="{3D680659-8C5A-4DED-99BF-57A359F9FDC6}"/>
          </ac:spMkLst>
        </pc:spChg>
        <pc:spChg chg="mod">
          <ac:chgData name="am i who" userId="4b6389a2c128101d" providerId="Windows Live" clId="Web-{4A3732F9-FA1E-47A5-B2DD-A9DAE6A10F96}" dt="2020-07-11T12:10:29.846" v="1065" actId="1076"/>
          <ac:spMkLst>
            <pc:docMk/>
            <pc:sldMk cId="1484937200" sldId="297"/>
            <ac:spMk id="31" creationId="{849D4563-494E-474A-BAF2-DDEF6FDC4277}"/>
          </ac:spMkLst>
        </pc:spChg>
        <pc:picChg chg="mod">
          <ac:chgData name="am i who" userId="4b6389a2c128101d" providerId="Windows Live" clId="Web-{4A3732F9-FA1E-47A5-B2DD-A9DAE6A10F96}" dt="2020-07-11T12:09:50.299" v="1043" actId="14100"/>
          <ac:picMkLst>
            <pc:docMk/>
            <pc:sldMk cId="1484937200" sldId="297"/>
            <ac:picMk id="2" creationId="{BC2BA09B-71F0-42F3-B340-A3C6ADF5423D}"/>
          </ac:picMkLst>
        </pc:picChg>
        <pc:picChg chg="mod">
          <ac:chgData name="am i who" userId="4b6389a2c128101d" providerId="Windows Live" clId="Web-{4A3732F9-FA1E-47A5-B2DD-A9DAE6A10F96}" dt="2020-07-11T12:10:11.596" v="1059" actId="1076"/>
          <ac:picMkLst>
            <pc:docMk/>
            <pc:sldMk cId="1484937200" sldId="297"/>
            <ac:picMk id="3" creationId="{D3ABA09D-3BBF-4837-93E0-7DC9F65C92B0}"/>
          </ac:picMkLst>
        </pc:picChg>
        <pc:picChg chg="add mod">
          <ac:chgData name="am i who" userId="4b6389a2c128101d" providerId="Windows Live" clId="Web-{4A3732F9-FA1E-47A5-B2DD-A9DAE6A10F96}" dt="2020-07-11T12:13:04.971" v="1070" actId="1076"/>
          <ac:picMkLst>
            <pc:docMk/>
            <pc:sldMk cId="1484937200" sldId="297"/>
            <ac:picMk id="7" creationId="{4D160134-0733-4CD2-AC40-2CF7ADD6EB94}"/>
          </ac:picMkLst>
        </pc:picChg>
        <pc:picChg chg="mod">
          <ac:chgData name="am i who" userId="4b6389a2c128101d" providerId="Windows Live" clId="Web-{4A3732F9-FA1E-47A5-B2DD-A9DAE6A10F96}" dt="2020-07-11T12:10:25.158" v="1063" actId="1076"/>
          <ac:picMkLst>
            <pc:docMk/>
            <pc:sldMk cId="1484937200" sldId="297"/>
            <ac:picMk id="20" creationId="{50710A2B-F5F4-4363-B919-946B2A0EF7A6}"/>
          </ac:picMkLst>
        </pc:picChg>
        <pc:picChg chg="mod">
          <ac:chgData name="am i who" userId="4b6389a2c128101d" providerId="Windows Live" clId="Web-{4A3732F9-FA1E-47A5-B2DD-A9DAE6A10F96}" dt="2020-07-11T12:10:20.424" v="1061" actId="1076"/>
          <ac:picMkLst>
            <pc:docMk/>
            <pc:sldMk cId="1484937200" sldId="297"/>
            <ac:picMk id="30" creationId="{3BEA535E-6EEE-4769-ABE1-C456E8947803}"/>
          </ac:picMkLst>
        </pc:picChg>
      </pc:sldChg>
      <pc:sldChg chg="addSp delSp modSp add replId">
        <pc:chgData name="am i who" userId="4b6389a2c128101d" providerId="Windows Live" clId="Web-{4A3732F9-FA1E-47A5-B2DD-A9DAE6A10F96}" dt="2020-07-11T12:24:52.192" v="1173" actId="20577"/>
        <pc:sldMkLst>
          <pc:docMk/>
          <pc:sldMk cId="3942956817" sldId="298"/>
        </pc:sldMkLst>
        <pc:spChg chg="mod">
          <ac:chgData name="am i who" userId="4b6389a2c128101d" providerId="Windows Live" clId="Web-{4A3732F9-FA1E-47A5-B2DD-A9DAE6A10F96}" dt="2020-07-11T12:24:07.098" v="1128" actId="20577"/>
          <ac:spMkLst>
            <pc:docMk/>
            <pc:sldMk cId="3942956817" sldId="298"/>
            <ac:spMk id="6" creationId="{00000000-0000-0000-0000-000000000000}"/>
          </ac:spMkLst>
        </pc:spChg>
        <pc:spChg chg="mod ord">
          <ac:chgData name="am i who" userId="4b6389a2c128101d" providerId="Windows Live" clId="Web-{4A3732F9-FA1E-47A5-B2DD-A9DAE6A10F96}" dt="2020-07-11T12:19:23.957" v="1101" actId="1076"/>
          <ac:spMkLst>
            <pc:docMk/>
            <pc:sldMk cId="3942956817" sldId="298"/>
            <ac:spMk id="13" creationId="{CC13ABA3-A34F-4F40-957F-CDD9FBE3E32F}"/>
          </ac:spMkLst>
        </pc:spChg>
        <pc:spChg chg="add mod">
          <ac:chgData name="am i who" userId="4b6389a2c128101d" providerId="Windows Live" clId="Web-{4A3732F9-FA1E-47A5-B2DD-A9DAE6A10F96}" dt="2020-07-11T12:24:52.192" v="1173" actId="20577"/>
          <ac:spMkLst>
            <pc:docMk/>
            <pc:sldMk cId="3942956817" sldId="298"/>
            <ac:spMk id="16" creationId="{EFA22A2A-7DDF-4B81-AB7F-780332F32002}"/>
          </ac:spMkLst>
        </pc:spChg>
        <pc:spChg chg="mod ord">
          <ac:chgData name="am i who" userId="4b6389a2c128101d" providerId="Windows Live" clId="Web-{4A3732F9-FA1E-47A5-B2DD-A9DAE6A10F96}" dt="2020-07-11T12:23:08.364" v="1109" actId="1076"/>
          <ac:spMkLst>
            <pc:docMk/>
            <pc:sldMk cId="3942956817" sldId="298"/>
            <ac:spMk id="20" creationId="{C53037D4-899A-46CA-94DB-2E4E57D7F261}"/>
          </ac:spMkLst>
        </pc:spChg>
        <pc:spChg chg="mod">
          <ac:chgData name="am i who" userId="4b6389a2c128101d" providerId="Windows Live" clId="Web-{4A3732F9-FA1E-47A5-B2DD-A9DAE6A10F96}" dt="2020-07-11T12:23:17.692" v="1120" actId="1076"/>
          <ac:spMkLst>
            <pc:docMk/>
            <pc:sldMk cId="3942956817" sldId="298"/>
            <ac:spMk id="21" creationId="{D1BA0517-C0F3-4962-A4BC-83207AD1D84F}"/>
          </ac:spMkLst>
        </pc:spChg>
        <pc:spChg chg="del mod ord">
          <ac:chgData name="am i who" userId="4b6389a2c128101d" providerId="Windows Live" clId="Web-{4A3732F9-FA1E-47A5-B2DD-A9DAE6A10F96}" dt="2020-07-11T12:23:08.426" v="1112"/>
          <ac:spMkLst>
            <pc:docMk/>
            <pc:sldMk cId="3942956817" sldId="298"/>
            <ac:spMk id="23" creationId="{41ECDAC5-2E32-4566-80F8-FC7EE0843599}"/>
          </ac:spMkLst>
        </pc:spChg>
        <pc:spChg chg="del mod ord">
          <ac:chgData name="am i who" userId="4b6389a2c128101d" providerId="Windows Live" clId="Web-{4A3732F9-FA1E-47A5-B2DD-A9DAE6A10F96}" dt="2020-07-11T12:23:08.395" v="1111"/>
          <ac:spMkLst>
            <pc:docMk/>
            <pc:sldMk cId="3942956817" sldId="298"/>
            <ac:spMk id="25" creationId="{CF551505-494D-4F0E-A5C2-CB52D7E3E846}"/>
          </ac:spMkLst>
        </pc:spChg>
        <pc:spChg chg="del">
          <ac:chgData name="am i who" userId="4b6389a2c128101d" providerId="Windows Live" clId="Web-{4A3732F9-FA1E-47A5-B2DD-A9DAE6A10F96}" dt="2020-07-11T12:23:08.504" v="1113"/>
          <ac:spMkLst>
            <pc:docMk/>
            <pc:sldMk cId="3942956817" sldId="298"/>
            <ac:spMk id="26" creationId="{6BDC761D-176A-4D6A-AE86-A17263E583EC}"/>
          </ac:spMkLst>
        </pc:spChg>
        <pc:picChg chg="del">
          <ac:chgData name="am i who" userId="4b6389a2c128101d" providerId="Windows Live" clId="Web-{4A3732F9-FA1E-47A5-B2DD-A9DAE6A10F96}" dt="2020-07-11T12:18:47.191" v="1090"/>
          <ac:picMkLst>
            <pc:docMk/>
            <pc:sldMk cId="3942956817" sldId="298"/>
            <ac:picMk id="2" creationId="{655C408F-3178-4DBB-8FB0-AB05D4B01DE6}"/>
          </ac:picMkLst>
        </pc:picChg>
        <pc:picChg chg="add mod">
          <ac:chgData name="am i who" userId="4b6389a2c128101d" providerId="Windows Live" clId="Web-{4A3732F9-FA1E-47A5-B2DD-A9DAE6A10F96}" dt="2020-07-11T12:19:13.113" v="1097" actId="1076"/>
          <ac:picMkLst>
            <pc:docMk/>
            <pc:sldMk cId="3942956817" sldId="298"/>
            <ac:picMk id="3" creationId="{B8141500-D84A-4FC2-9EDF-CF2842685466}"/>
          </ac:picMkLst>
        </pc:picChg>
        <pc:picChg chg="del">
          <ac:chgData name="am i who" userId="4b6389a2c128101d" providerId="Windows Live" clId="Web-{4A3732F9-FA1E-47A5-B2DD-A9DAE6A10F96}" dt="2020-07-11T12:21:11.957" v="1102"/>
          <ac:picMkLst>
            <pc:docMk/>
            <pc:sldMk cId="3942956817" sldId="298"/>
            <ac:picMk id="7" creationId="{707B73DC-FD9B-4970-BD5E-2F8D05C4EF8F}"/>
          </ac:picMkLst>
        </pc:picChg>
        <pc:picChg chg="del">
          <ac:chgData name="am i who" userId="4b6389a2c128101d" providerId="Windows Live" clId="Web-{4A3732F9-FA1E-47A5-B2DD-A9DAE6A10F96}" dt="2020-07-11T12:23:08.379" v="1110"/>
          <ac:picMkLst>
            <pc:docMk/>
            <pc:sldMk cId="3942956817" sldId="298"/>
            <ac:picMk id="10" creationId="{61E5B95E-81FB-45FF-9A9D-DB14115EF9E6}"/>
          </ac:picMkLst>
        </pc:picChg>
        <pc:picChg chg="add mod">
          <ac:chgData name="am i who" userId="4b6389a2c128101d" providerId="Windows Live" clId="Web-{4A3732F9-FA1E-47A5-B2DD-A9DAE6A10F96}" dt="2020-07-11T12:21:55.692" v="1107" actId="14100"/>
          <ac:picMkLst>
            <pc:docMk/>
            <pc:sldMk cId="3942956817" sldId="298"/>
            <ac:picMk id="12" creationId="{B531B0D3-BE69-4A01-8665-15072C8FB470}"/>
          </ac:picMkLst>
        </pc:picChg>
        <pc:picChg chg="add mod ord">
          <ac:chgData name="am i who" userId="4b6389a2c128101d" providerId="Windows Live" clId="Web-{4A3732F9-FA1E-47A5-B2DD-A9DAE6A10F96}" dt="2020-07-11T12:23:14.864" v="1119" actId="14100"/>
          <ac:picMkLst>
            <pc:docMk/>
            <pc:sldMk cId="3942956817" sldId="298"/>
            <ac:picMk id="15" creationId="{0B28C3D5-8221-4BAC-8880-5B8A3F7848EC}"/>
          </ac:picMkLst>
        </pc:picChg>
      </pc:sldChg>
    </pc:docChg>
  </pc:docChgLst>
  <pc:docChgLst>
    <pc:chgData name="am i who" userId="4b6389a2c128101d" providerId="Windows Live" clId="Web-{D7F9C755-D624-406F-93F0-C59572EF49E9}"/>
    <pc:docChg chg="addSld delSld modSld">
      <pc:chgData name="am i who" userId="4b6389a2c128101d" providerId="Windows Live" clId="Web-{D7F9C755-D624-406F-93F0-C59572EF49E9}" dt="2020-07-12T04:18:38.276" v="1204" actId="1076"/>
      <pc:docMkLst>
        <pc:docMk/>
      </pc:docMkLst>
      <pc:sldChg chg="addSp modSp">
        <pc:chgData name="am i who" userId="4b6389a2c128101d" providerId="Windows Live" clId="Web-{D7F9C755-D624-406F-93F0-C59572EF49E9}" dt="2020-07-12T01:25:01.959" v="572" actId="1076"/>
        <pc:sldMkLst>
          <pc:docMk/>
          <pc:sldMk cId="1974005194" sldId="286"/>
        </pc:sldMkLst>
        <pc:spChg chg="add mod">
          <ac:chgData name="am i who" userId="4b6389a2c128101d" providerId="Windows Live" clId="Web-{D7F9C755-D624-406F-93F0-C59572EF49E9}" dt="2020-07-12T01:25:01.959" v="572" actId="1076"/>
          <ac:spMkLst>
            <pc:docMk/>
            <pc:sldMk cId="1974005194" sldId="286"/>
            <ac:spMk id="3" creationId="{26F08A4D-9B4E-49F8-BC8A-18DA3722F7BB}"/>
          </ac:spMkLst>
        </pc:spChg>
      </pc:sldChg>
      <pc:sldChg chg="modNotes">
        <pc:chgData name="am i who" userId="4b6389a2c128101d" providerId="Windows Live" clId="Web-{D7F9C755-D624-406F-93F0-C59572EF49E9}" dt="2020-07-12T00:32:57.111" v="185"/>
        <pc:sldMkLst>
          <pc:docMk/>
          <pc:sldMk cId="1409147306" sldId="292"/>
        </pc:sldMkLst>
      </pc:sldChg>
      <pc:sldChg chg="modSp">
        <pc:chgData name="am i who" userId="4b6389a2c128101d" providerId="Windows Live" clId="Web-{D7F9C755-D624-406F-93F0-C59572EF49E9}" dt="2020-07-12T00:26:52.373" v="164" actId="1076"/>
        <pc:sldMkLst>
          <pc:docMk/>
          <pc:sldMk cId="3942956817" sldId="298"/>
        </pc:sldMkLst>
        <pc:spChg chg="mod">
          <ac:chgData name="am i who" userId="4b6389a2c128101d" providerId="Windows Live" clId="Web-{D7F9C755-D624-406F-93F0-C59572EF49E9}" dt="2020-07-12T00:26:52.357" v="162" actId="1076"/>
          <ac:spMkLst>
            <pc:docMk/>
            <pc:sldMk cId="3942956817" sldId="298"/>
            <ac:spMk id="11" creationId="{073A3493-1CCE-499D-8C2F-B1229DB18A6E}"/>
          </ac:spMkLst>
        </pc:spChg>
        <pc:spChg chg="mod">
          <ac:chgData name="am i who" userId="4b6389a2c128101d" providerId="Windows Live" clId="Web-{D7F9C755-D624-406F-93F0-C59572EF49E9}" dt="2020-07-12T00:25:45.026" v="159" actId="20577"/>
          <ac:spMkLst>
            <pc:docMk/>
            <pc:sldMk cId="3942956817" sldId="298"/>
            <ac:spMk id="16" creationId="{EFA22A2A-7DDF-4B81-AB7F-780332F32002}"/>
          </ac:spMkLst>
        </pc:spChg>
        <pc:spChg chg="mod">
          <ac:chgData name="am i who" userId="4b6389a2c128101d" providerId="Windows Live" clId="Web-{D7F9C755-D624-406F-93F0-C59572EF49E9}" dt="2020-07-12T00:26:52.373" v="163" actId="1076"/>
          <ac:spMkLst>
            <pc:docMk/>
            <pc:sldMk cId="3942956817" sldId="298"/>
            <ac:spMk id="18" creationId="{3DE635C5-C223-4153-A401-62428E80D6EF}"/>
          </ac:spMkLst>
        </pc:spChg>
        <pc:spChg chg="mod">
          <ac:chgData name="am i who" userId="4b6389a2c128101d" providerId="Windows Live" clId="Web-{D7F9C755-D624-406F-93F0-C59572EF49E9}" dt="2020-07-12T00:26:52.373" v="164" actId="1076"/>
          <ac:spMkLst>
            <pc:docMk/>
            <pc:sldMk cId="3942956817" sldId="298"/>
            <ac:spMk id="19" creationId="{E525D9AA-F9BB-466A-998E-7C78B5786829}"/>
          </ac:spMkLst>
        </pc:spChg>
      </pc:sldChg>
      <pc:sldChg chg="addSp delSp modSp add replId modNotes">
        <pc:chgData name="am i who" userId="4b6389a2c128101d" providerId="Windows Live" clId="Web-{D7F9C755-D624-406F-93F0-C59572EF49E9}" dt="2020-07-12T01:18:27.995" v="507" actId="20577"/>
        <pc:sldMkLst>
          <pc:docMk/>
          <pc:sldMk cId="2475914387" sldId="299"/>
        </pc:sldMkLst>
        <pc:spChg chg="mod">
          <ac:chgData name="am i who" userId="4b6389a2c128101d" providerId="Windows Live" clId="Web-{D7F9C755-D624-406F-93F0-C59572EF49E9}" dt="2020-07-12T01:18:27.995" v="507" actId="20577"/>
          <ac:spMkLst>
            <pc:docMk/>
            <pc:sldMk cId="2475914387" sldId="299"/>
            <ac:spMk id="6" creationId="{00000000-0000-0000-0000-000000000000}"/>
          </ac:spMkLst>
        </pc:spChg>
        <pc:spChg chg="add del mod">
          <ac:chgData name="am i who" userId="4b6389a2c128101d" providerId="Windows Live" clId="Web-{D7F9C755-D624-406F-93F0-C59572EF49E9}" dt="2020-07-12T00:14:13.484" v="11"/>
          <ac:spMkLst>
            <pc:docMk/>
            <pc:sldMk cId="2475914387" sldId="299"/>
            <ac:spMk id="10" creationId="{32FA9BB0-942E-4B1B-9AA0-DA1D1F5AEDE1}"/>
          </ac:spMkLst>
        </pc:spChg>
        <pc:spChg chg="add mod">
          <ac:chgData name="am i who" userId="4b6389a2c128101d" providerId="Windows Live" clId="Web-{D7F9C755-D624-406F-93F0-C59572EF49E9}" dt="2020-07-12T00:21:03.537" v="96" actId="1076"/>
          <ac:spMkLst>
            <pc:docMk/>
            <pc:sldMk cId="2475914387" sldId="299"/>
            <ac:spMk id="12" creationId="{F1D4D0A0-8C51-4FD8-96D0-1F0CF25F157B}"/>
          </ac:spMkLst>
        </pc:spChg>
        <pc:spChg chg="del mod">
          <ac:chgData name="am i who" userId="4b6389a2c128101d" providerId="Windows Live" clId="Web-{D7F9C755-D624-406F-93F0-C59572EF49E9}" dt="2020-07-12T00:20:24.769" v="85"/>
          <ac:spMkLst>
            <pc:docMk/>
            <pc:sldMk cId="2475914387" sldId="299"/>
            <ac:spMk id="14" creationId="{8D02B2EF-797D-4C04-B888-ED9993801994}"/>
          </ac:spMkLst>
        </pc:spChg>
        <pc:spChg chg="mod ord">
          <ac:chgData name="am i who" userId="4b6389a2c128101d" providerId="Windows Live" clId="Web-{D7F9C755-D624-406F-93F0-C59572EF49E9}" dt="2020-07-12T00:20:31.441" v="87" actId="20577"/>
          <ac:spMkLst>
            <pc:docMk/>
            <pc:sldMk cId="2475914387" sldId="299"/>
            <ac:spMk id="21" creationId="{E8DA6CAC-52A8-47B8-9EB6-D2F4347AD4DD}"/>
          </ac:spMkLst>
        </pc:spChg>
        <pc:spChg chg="add mod">
          <ac:chgData name="am i who" userId="4b6389a2c128101d" providerId="Windows Live" clId="Web-{D7F9C755-D624-406F-93F0-C59572EF49E9}" dt="2020-07-12T00:20:35.598" v="90" actId="20577"/>
          <ac:spMkLst>
            <pc:docMk/>
            <pc:sldMk cId="2475914387" sldId="299"/>
            <ac:spMk id="22" creationId="{19E73864-228E-41A1-A215-449A3836D760}"/>
          </ac:spMkLst>
        </pc:spChg>
        <pc:spChg chg="add mod">
          <ac:chgData name="am i who" userId="4b6389a2c128101d" providerId="Windows Live" clId="Web-{D7F9C755-D624-406F-93F0-C59572EF49E9}" dt="2020-07-12T00:21:40.773" v="101" actId="1076"/>
          <ac:spMkLst>
            <pc:docMk/>
            <pc:sldMk cId="2475914387" sldId="299"/>
            <ac:spMk id="23" creationId="{4BF7B547-9999-472B-9EFA-55AD5FA7401D}"/>
          </ac:spMkLst>
        </pc:spChg>
        <pc:spChg chg="del">
          <ac:chgData name="am i who" userId="4b6389a2c128101d" providerId="Windows Live" clId="Web-{D7F9C755-D624-406F-93F0-C59572EF49E9}" dt="2020-07-12T00:18:06.887" v="23"/>
          <ac:spMkLst>
            <pc:docMk/>
            <pc:sldMk cId="2475914387" sldId="299"/>
            <ac:spMk id="25" creationId="{7EE64E3A-D7FE-4BC1-93FF-DA456F294CD2}"/>
          </ac:spMkLst>
        </pc:spChg>
        <pc:spChg chg="del mod">
          <ac:chgData name="am i who" userId="4b6389a2c128101d" providerId="Windows Live" clId="Web-{D7F9C755-D624-406F-93F0-C59572EF49E9}" dt="2020-07-12T00:20:25.691" v="86"/>
          <ac:spMkLst>
            <pc:docMk/>
            <pc:sldMk cId="2475914387" sldId="299"/>
            <ac:spMk id="26" creationId="{782673F8-9382-4DBE-AEBB-51F3C11A6A00}"/>
          </ac:spMkLst>
        </pc:spChg>
        <pc:spChg chg="del">
          <ac:chgData name="am i who" userId="4b6389a2c128101d" providerId="Windows Live" clId="Web-{D7F9C755-D624-406F-93F0-C59572EF49E9}" dt="2020-07-12T00:18:06.887" v="22"/>
          <ac:spMkLst>
            <pc:docMk/>
            <pc:sldMk cId="2475914387" sldId="299"/>
            <ac:spMk id="29" creationId="{3D680659-8C5A-4DED-99BF-57A359F9FDC6}"/>
          </ac:spMkLst>
        </pc:spChg>
        <pc:spChg chg="del">
          <ac:chgData name="am i who" userId="4b6389a2c128101d" providerId="Windows Live" clId="Web-{D7F9C755-D624-406F-93F0-C59572EF49E9}" dt="2020-07-12T00:18:06.871" v="18"/>
          <ac:spMkLst>
            <pc:docMk/>
            <pc:sldMk cId="2475914387" sldId="299"/>
            <ac:spMk id="31" creationId="{849D4563-494E-474A-BAF2-DDEF6FDC4277}"/>
          </ac:spMkLst>
        </pc:spChg>
        <pc:picChg chg="mod">
          <ac:chgData name="am i who" userId="4b6389a2c128101d" providerId="Windows Live" clId="Web-{D7F9C755-D624-406F-93F0-C59572EF49E9}" dt="2020-07-12T00:18:23.966" v="33" actId="1076"/>
          <ac:picMkLst>
            <pc:docMk/>
            <pc:sldMk cId="2475914387" sldId="299"/>
            <ac:picMk id="2" creationId="{BC2BA09B-71F0-42F3-B340-A3C6ADF5423D}"/>
          </ac:picMkLst>
        </pc:picChg>
        <pc:picChg chg="del">
          <ac:chgData name="am i who" userId="4b6389a2c128101d" providerId="Windows Live" clId="Web-{D7F9C755-D624-406F-93F0-C59572EF49E9}" dt="2020-07-12T00:18:06.887" v="21"/>
          <ac:picMkLst>
            <pc:docMk/>
            <pc:sldMk cId="2475914387" sldId="299"/>
            <ac:picMk id="3" creationId="{D3ABA09D-3BBF-4837-93E0-7DC9F65C92B0}"/>
          </ac:picMkLst>
        </pc:picChg>
        <pc:picChg chg="del">
          <ac:chgData name="am i who" userId="4b6389a2c128101d" providerId="Windows Live" clId="Web-{D7F9C755-D624-406F-93F0-C59572EF49E9}" dt="2020-07-12T00:13:45.639" v="3"/>
          <ac:picMkLst>
            <pc:docMk/>
            <pc:sldMk cId="2475914387" sldId="299"/>
            <ac:picMk id="7" creationId="{4D160134-0733-4CD2-AC40-2CF7ADD6EB94}"/>
          </ac:picMkLst>
        </pc:picChg>
        <pc:picChg chg="add mod">
          <ac:chgData name="am i who" userId="4b6389a2c128101d" providerId="Windows Live" clId="Web-{D7F9C755-D624-406F-93F0-C59572EF49E9}" dt="2020-07-12T00:18:19.934" v="31" actId="1076"/>
          <ac:picMkLst>
            <pc:docMk/>
            <pc:sldMk cId="2475914387" sldId="299"/>
            <ac:picMk id="11" creationId="{8EC1AA21-45B6-41D1-BB1F-0961F2A92384}"/>
          </ac:picMkLst>
        </pc:picChg>
        <pc:picChg chg="del">
          <ac:chgData name="am i who" userId="4b6389a2c128101d" providerId="Windows Live" clId="Web-{D7F9C755-D624-406F-93F0-C59572EF49E9}" dt="2020-07-12T00:18:06.887" v="19"/>
          <ac:picMkLst>
            <pc:docMk/>
            <pc:sldMk cId="2475914387" sldId="299"/>
            <ac:picMk id="20" creationId="{50710A2B-F5F4-4363-B919-946B2A0EF7A6}"/>
          </ac:picMkLst>
        </pc:picChg>
        <pc:picChg chg="del">
          <ac:chgData name="am i who" userId="4b6389a2c128101d" providerId="Windows Live" clId="Web-{D7F9C755-D624-406F-93F0-C59572EF49E9}" dt="2020-07-12T00:18:06.887" v="20"/>
          <ac:picMkLst>
            <pc:docMk/>
            <pc:sldMk cId="2475914387" sldId="299"/>
            <ac:picMk id="30" creationId="{3BEA535E-6EEE-4769-ABE1-C456E8947803}"/>
          </ac:picMkLst>
        </pc:picChg>
      </pc:sldChg>
      <pc:sldChg chg="add del replId">
        <pc:chgData name="am i who" userId="4b6389a2c128101d" providerId="Windows Live" clId="Web-{D7F9C755-D624-406F-93F0-C59572EF49E9}" dt="2020-07-12T00:13:29.701" v="1"/>
        <pc:sldMkLst>
          <pc:docMk/>
          <pc:sldMk cId="3774219879" sldId="299"/>
        </pc:sldMkLst>
      </pc:sldChg>
      <pc:sldChg chg="addSp delSp modSp add replId modNotes">
        <pc:chgData name="am i who" userId="4b6389a2c128101d" providerId="Windows Live" clId="Web-{D7F9C755-D624-406F-93F0-C59572EF49E9}" dt="2020-07-12T01:18:31.245" v="509" actId="20577"/>
        <pc:sldMkLst>
          <pc:docMk/>
          <pc:sldMk cId="3037312441" sldId="300"/>
        </pc:sldMkLst>
        <pc:spChg chg="mod">
          <ac:chgData name="am i who" userId="4b6389a2c128101d" providerId="Windows Live" clId="Web-{D7F9C755-D624-406F-93F0-C59572EF49E9}" dt="2020-07-12T01:18:31.245" v="509" actId="20577"/>
          <ac:spMkLst>
            <pc:docMk/>
            <pc:sldMk cId="3037312441" sldId="300"/>
            <ac:spMk id="6" creationId="{00000000-0000-0000-0000-000000000000}"/>
          </ac:spMkLst>
        </pc:spChg>
        <pc:spChg chg="add mod">
          <ac:chgData name="am i who" userId="4b6389a2c128101d" providerId="Windows Live" clId="Web-{D7F9C755-D624-406F-93F0-C59572EF49E9}" dt="2020-07-12T00:25:02.102" v="139" actId="1076"/>
          <ac:spMkLst>
            <pc:docMk/>
            <pc:sldMk cId="3037312441" sldId="300"/>
            <ac:spMk id="7" creationId="{A7A67757-0951-449A-8E9F-352108BE2A4E}"/>
          </ac:spMkLst>
        </pc:spChg>
        <pc:spChg chg="add mod">
          <ac:chgData name="am i who" userId="4b6389a2c128101d" providerId="Windows Live" clId="Web-{D7F9C755-D624-406F-93F0-C59572EF49E9}" dt="2020-07-12T00:25:15.540" v="142" actId="1076"/>
          <ac:spMkLst>
            <pc:docMk/>
            <pc:sldMk cId="3037312441" sldId="300"/>
            <ac:spMk id="10" creationId="{3C2D0B05-AA7D-4832-944B-6E7331F047D3}"/>
          </ac:spMkLst>
        </pc:spChg>
        <pc:spChg chg="add mod">
          <ac:chgData name="am i who" userId="4b6389a2c128101d" providerId="Windows Live" clId="Web-{D7F9C755-D624-406F-93F0-C59572EF49E9}" dt="2020-07-12T00:25:15.540" v="143" actId="1076"/>
          <ac:spMkLst>
            <pc:docMk/>
            <pc:sldMk cId="3037312441" sldId="300"/>
            <ac:spMk id="12" creationId="{0067BAAD-04E7-49E0-9416-0D412AFBD697}"/>
          </ac:spMkLst>
        </pc:spChg>
        <pc:spChg chg="mod">
          <ac:chgData name="am i who" userId="4b6389a2c128101d" providerId="Windows Live" clId="Web-{D7F9C755-D624-406F-93F0-C59572EF49E9}" dt="2020-07-12T00:25:02.055" v="135" actId="1076"/>
          <ac:spMkLst>
            <pc:docMk/>
            <pc:sldMk cId="3037312441" sldId="300"/>
            <ac:spMk id="14" creationId="{8D02B2EF-797D-4C04-B888-ED9993801994}"/>
          </ac:spMkLst>
        </pc:spChg>
        <pc:spChg chg="mod">
          <ac:chgData name="am i who" userId="4b6389a2c128101d" providerId="Windows Live" clId="Web-{D7F9C755-D624-406F-93F0-C59572EF49E9}" dt="2020-07-12T00:25:02.055" v="137" actId="1076"/>
          <ac:spMkLst>
            <pc:docMk/>
            <pc:sldMk cId="3037312441" sldId="300"/>
            <ac:spMk id="21" creationId="{E8DA6CAC-52A8-47B8-9EB6-D2F4347AD4DD}"/>
          </ac:spMkLst>
        </pc:spChg>
        <pc:spChg chg="mod">
          <ac:chgData name="am i who" userId="4b6389a2c128101d" providerId="Windows Live" clId="Web-{D7F9C755-D624-406F-93F0-C59572EF49E9}" dt="2020-07-12T00:25:02.055" v="136" actId="1076"/>
          <ac:spMkLst>
            <pc:docMk/>
            <pc:sldMk cId="3037312441" sldId="300"/>
            <ac:spMk id="25" creationId="{7EE64E3A-D7FE-4BC1-93FF-DA456F294CD2}"/>
          </ac:spMkLst>
        </pc:spChg>
        <pc:spChg chg="mod">
          <ac:chgData name="am i who" userId="4b6389a2c128101d" providerId="Windows Live" clId="Web-{D7F9C755-D624-406F-93F0-C59572EF49E9}" dt="2020-07-12T00:25:02.039" v="134" actId="1076"/>
          <ac:spMkLst>
            <pc:docMk/>
            <pc:sldMk cId="3037312441" sldId="300"/>
            <ac:spMk id="26" creationId="{782673F8-9382-4DBE-AEBB-51F3C11A6A00}"/>
          </ac:spMkLst>
        </pc:spChg>
        <pc:spChg chg="add del">
          <ac:chgData name="am i who" userId="4b6389a2c128101d" providerId="Windows Live" clId="Web-{D7F9C755-D624-406F-93F0-C59572EF49E9}" dt="2020-07-12T00:23:49.442" v="110"/>
          <ac:spMkLst>
            <pc:docMk/>
            <pc:sldMk cId="3037312441" sldId="300"/>
            <ac:spMk id="29" creationId="{3D680659-8C5A-4DED-99BF-57A359F9FDC6}"/>
          </ac:spMkLst>
        </pc:spChg>
        <pc:spChg chg="del mod">
          <ac:chgData name="am i who" userId="4b6389a2c128101d" providerId="Windows Live" clId="Web-{D7F9C755-D624-406F-93F0-C59572EF49E9}" dt="2020-07-12T00:24:48.163" v="120"/>
          <ac:spMkLst>
            <pc:docMk/>
            <pc:sldMk cId="3037312441" sldId="300"/>
            <ac:spMk id="31" creationId="{849D4563-494E-474A-BAF2-DDEF6FDC4277}"/>
          </ac:spMkLst>
        </pc:spChg>
        <pc:picChg chg="mod">
          <ac:chgData name="am i who" userId="4b6389a2c128101d" providerId="Windows Live" clId="Web-{D7F9C755-D624-406F-93F0-C59572EF49E9}" dt="2020-07-12T00:25:02.039" v="133" actId="1076"/>
          <ac:picMkLst>
            <pc:docMk/>
            <pc:sldMk cId="3037312441" sldId="300"/>
            <ac:picMk id="2" creationId="{BC2BA09B-71F0-42F3-B340-A3C6ADF5423D}"/>
          </ac:picMkLst>
        </pc:picChg>
        <pc:picChg chg="add del">
          <ac:chgData name="am i who" userId="4b6389a2c128101d" providerId="Windows Live" clId="Web-{D7F9C755-D624-406F-93F0-C59572EF49E9}" dt="2020-07-12T00:23:53.848" v="112"/>
          <ac:picMkLst>
            <pc:docMk/>
            <pc:sldMk cId="3037312441" sldId="300"/>
            <ac:picMk id="3" creationId="{D3ABA09D-3BBF-4837-93E0-7DC9F65C92B0}"/>
          </ac:picMkLst>
        </pc:picChg>
        <pc:picChg chg="mod">
          <ac:chgData name="am i who" userId="4b6389a2c128101d" providerId="Windows Live" clId="Web-{D7F9C755-D624-406F-93F0-C59572EF49E9}" dt="2020-07-12T00:25:02.086" v="138" actId="1076"/>
          <ac:picMkLst>
            <pc:docMk/>
            <pc:sldMk cId="3037312441" sldId="300"/>
            <ac:picMk id="11" creationId="{8EC1AA21-45B6-41D1-BB1F-0961F2A92384}"/>
          </ac:picMkLst>
        </pc:picChg>
        <pc:picChg chg="del mod">
          <ac:chgData name="am i who" userId="4b6389a2c128101d" providerId="Windows Live" clId="Web-{D7F9C755-D624-406F-93F0-C59572EF49E9}" dt="2020-07-12T00:24:48.163" v="121"/>
          <ac:picMkLst>
            <pc:docMk/>
            <pc:sldMk cId="3037312441" sldId="300"/>
            <ac:picMk id="20" creationId="{50710A2B-F5F4-4363-B919-946B2A0EF7A6}"/>
          </ac:picMkLst>
        </pc:picChg>
        <pc:picChg chg="add del">
          <ac:chgData name="am i who" userId="4b6389a2c128101d" providerId="Windows Live" clId="Web-{D7F9C755-D624-406F-93F0-C59572EF49E9}" dt="2020-07-12T00:23:53.848" v="111"/>
          <ac:picMkLst>
            <pc:docMk/>
            <pc:sldMk cId="3037312441" sldId="300"/>
            <ac:picMk id="30" creationId="{3BEA535E-6EEE-4769-ABE1-C456E8947803}"/>
          </ac:picMkLst>
        </pc:picChg>
      </pc:sldChg>
      <pc:sldChg chg="addSp delSp modSp add replId">
        <pc:chgData name="am i who" userId="4b6389a2c128101d" providerId="Windows Live" clId="Web-{D7F9C755-D624-406F-93F0-C59572EF49E9}" dt="2020-07-12T01:01:22.514" v="367" actId="1076"/>
        <pc:sldMkLst>
          <pc:docMk/>
          <pc:sldMk cId="1119100597" sldId="301"/>
        </pc:sldMkLst>
        <pc:spChg chg="mod">
          <ac:chgData name="am i who" userId="4b6389a2c128101d" providerId="Windows Live" clId="Web-{D7F9C755-D624-406F-93F0-C59572EF49E9}" dt="2020-07-12T00:34:14.849" v="195" actId="20577"/>
          <ac:spMkLst>
            <pc:docMk/>
            <pc:sldMk cId="1119100597" sldId="301"/>
            <ac:spMk id="6" creationId="{00000000-0000-0000-0000-000000000000}"/>
          </ac:spMkLst>
        </pc:spChg>
        <pc:spChg chg="add mod">
          <ac:chgData name="am i who" userId="4b6389a2c128101d" providerId="Windows Live" clId="Web-{D7F9C755-D624-406F-93F0-C59572EF49E9}" dt="2020-07-12T00:36:09.449" v="210" actId="1076"/>
          <ac:spMkLst>
            <pc:docMk/>
            <pc:sldMk cId="1119100597" sldId="301"/>
            <ac:spMk id="7" creationId="{3568F94B-CB83-405D-B4A6-90952A945727}"/>
          </ac:spMkLst>
        </pc:spChg>
        <pc:spChg chg="mod">
          <ac:chgData name="am i who" userId="4b6389a2c128101d" providerId="Windows Live" clId="Web-{D7F9C755-D624-406F-93F0-C59572EF49E9}" dt="2020-07-12T00:35:54.917" v="208" actId="1076"/>
          <ac:spMkLst>
            <pc:docMk/>
            <pc:sldMk cId="1119100597" sldId="301"/>
            <ac:spMk id="13" creationId="{CC13ABA3-A34F-4F40-957F-CDD9FBE3E32F}"/>
          </ac:spMkLst>
        </pc:spChg>
        <pc:spChg chg="del">
          <ac:chgData name="am i who" userId="4b6389a2c128101d" providerId="Windows Live" clId="Web-{D7F9C755-D624-406F-93F0-C59572EF49E9}" dt="2020-07-12T00:34:18.021" v="198"/>
          <ac:spMkLst>
            <pc:docMk/>
            <pc:sldMk cId="1119100597" sldId="301"/>
            <ac:spMk id="16" creationId="{EFA22A2A-7DDF-4B81-AB7F-780332F32002}"/>
          </ac:spMkLst>
        </pc:spChg>
        <pc:spChg chg="mod">
          <ac:chgData name="am i who" userId="4b6389a2c128101d" providerId="Windows Live" clId="Web-{D7F9C755-D624-406F-93F0-C59572EF49E9}" dt="2020-07-12T00:48:59.145" v="303" actId="1076"/>
          <ac:spMkLst>
            <pc:docMk/>
            <pc:sldMk cId="1119100597" sldId="301"/>
            <ac:spMk id="20" creationId="{C53037D4-899A-46CA-94DB-2E4E57D7F261}"/>
          </ac:spMkLst>
        </pc:spChg>
        <pc:spChg chg="mod">
          <ac:chgData name="am i who" userId="4b6389a2c128101d" providerId="Windows Live" clId="Web-{D7F9C755-D624-406F-93F0-C59572EF49E9}" dt="2020-07-12T01:01:16.436" v="365" actId="1076"/>
          <ac:spMkLst>
            <pc:docMk/>
            <pc:sldMk cId="1119100597" sldId="301"/>
            <ac:spMk id="21" creationId="{D1BA0517-C0F3-4962-A4BC-83207AD1D84F}"/>
          </ac:spMkLst>
        </pc:spChg>
        <pc:spChg chg="add mod">
          <ac:chgData name="am i who" userId="4b6389a2c128101d" providerId="Windows Live" clId="Web-{D7F9C755-D624-406F-93F0-C59572EF49E9}" dt="2020-07-12T00:48:54.333" v="302" actId="1076"/>
          <ac:spMkLst>
            <pc:docMk/>
            <pc:sldMk cId="1119100597" sldId="301"/>
            <ac:spMk id="23" creationId="{B9DF2B76-C919-4F31-B1A7-A61052CB267A}"/>
          </ac:spMkLst>
        </pc:spChg>
        <pc:spChg chg="add mod">
          <ac:chgData name="am i who" userId="4b6389a2c128101d" providerId="Windows Live" clId="Web-{D7F9C755-D624-406F-93F0-C59572EF49E9}" dt="2020-07-12T01:01:22.514" v="367" actId="1076"/>
          <ac:spMkLst>
            <pc:docMk/>
            <pc:sldMk cId="1119100597" sldId="301"/>
            <ac:spMk id="24" creationId="{B5525A8B-85C3-4B01-B889-41EF3A53C1A9}"/>
          </ac:spMkLst>
        </pc:spChg>
        <pc:picChg chg="add mod ord">
          <ac:chgData name="am i who" userId="4b6389a2c128101d" providerId="Windows Live" clId="Web-{D7F9C755-D624-406F-93F0-C59572EF49E9}" dt="2020-07-12T00:35:52.323" v="207" actId="14100"/>
          <ac:picMkLst>
            <pc:docMk/>
            <pc:sldMk cId="1119100597" sldId="301"/>
            <ac:picMk id="2" creationId="{1F64DB3C-54BB-41A5-AB66-4C938CFC7B03}"/>
          </ac:picMkLst>
        </pc:picChg>
        <pc:picChg chg="del">
          <ac:chgData name="am i who" userId="4b6389a2c128101d" providerId="Windows Live" clId="Web-{D7F9C755-D624-406F-93F0-C59572EF49E9}" dt="2020-07-12T00:34:32.288" v="199"/>
          <ac:picMkLst>
            <pc:docMk/>
            <pc:sldMk cId="1119100597" sldId="301"/>
            <ac:picMk id="3" creationId="{B8141500-D84A-4FC2-9EDF-CF2842685466}"/>
          </ac:picMkLst>
        </pc:picChg>
        <pc:picChg chg="add mod ord">
          <ac:chgData name="am i who" userId="4b6389a2c128101d" providerId="Windows Live" clId="Web-{D7F9C755-D624-406F-93F0-C59572EF49E9}" dt="2020-07-12T00:48:43.754" v="299" actId="1076"/>
          <ac:picMkLst>
            <pc:docMk/>
            <pc:sldMk cId="1119100597" sldId="301"/>
            <ac:picMk id="10" creationId="{20E10E2E-58A2-4DC6-B503-B45751008504}"/>
          </ac:picMkLst>
        </pc:picChg>
        <pc:picChg chg="del">
          <ac:chgData name="am i who" userId="4b6389a2c128101d" providerId="Windows Live" clId="Web-{D7F9C755-D624-406F-93F0-C59572EF49E9}" dt="2020-07-12T00:34:34.819" v="200"/>
          <ac:picMkLst>
            <pc:docMk/>
            <pc:sldMk cId="1119100597" sldId="301"/>
            <ac:picMk id="12" creationId="{B531B0D3-BE69-4A01-8665-15072C8FB470}"/>
          </ac:picMkLst>
        </pc:picChg>
        <pc:picChg chg="del">
          <ac:chgData name="am i who" userId="4b6389a2c128101d" providerId="Windows Live" clId="Web-{D7F9C755-D624-406F-93F0-C59572EF49E9}" dt="2020-07-12T00:34:42.538" v="201"/>
          <ac:picMkLst>
            <pc:docMk/>
            <pc:sldMk cId="1119100597" sldId="301"/>
            <ac:picMk id="15" creationId="{0B28C3D5-8221-4BAC-8880-5B8A3F7848EC}"/>
          </ac:picMkLst>
        </pc:picChg>
        <pc:picChg chg="add mod ord">
          <ac:chgData name="am i who" userId="4b6389a2c128101d" providerId="Windows Live" clId="Web-{D7F9C755-D624-406F-93F0-C59572EF49E9}" dt="2020-07-12T01:01:12.858" v="364" actId="14100"/>
          <ac:picMkLst>
            <pc:docMk/>
            <pc:sldMk cId="1119100597" sldId="301"/>
            <ac:picMk id="17" creationId="{2957A997-FE48-4826-8525-F928D9223E4F}"/>
          </ac:picMkLst>
        </pc:picChg>
      </pc:sldChg>
      <pc:sldChg chg="addSp delSp modSp add replId modNotes">
        <pc:chgData name="am i who" userId="4b6389a2c128101d" providerId="Windows Live" clId="Web-{D7F9C755-D624-406F-93F0-C59572EF49E9}" dt="2020-07-12T01:11:55.519" v="391"/>
        <pc:sldMkLst>
          <pc:docMk/>
          <pc:sldMk cId="291060580" sldId="302"/>
        </pc:sldMkLst>
        <pc:spChg chg="mod">
          <ac:chgData name="am i who" userId="4b6389a2c128101d" providerId="Windows Live" clId="Web-{D7F9C755-D624-406F-93F0-C59572EF49E9}" dt="2020-07-12T00:39:32.006" v="214" actId="20577"/>
          <ac:spMkLst>
            <pc:docMk/>
            <pc:sldMk cId="291060580" sldId="302"/>
            <ac:spMk id="6" creationId="{00000000-0000-0000-0000-000000000000}"/>
          </ac:spMkLst>
        </pc:spChg>
        <pc:spChg chg="add mod">
          <ac:chgData name="am i who" userId="4b6389a2c128101d" providerId="Windows Live" clId="Web-{D7F9C755-D624-406F-93F0-C59572EF49E9}" dt="2020-07-12T00:54:53.588" v="324" actId="1076"/>
          <ac:spMkLst>
            <pc:docMk/>
            <pc:sldMk cId="291060580" sldId="302"/>
            <ac:spMk id="13" creationId="{A5FFCEE5-844C-4D00-96F0-06B2ACF1B4CD}"/>
          </ac:spMkLst>
        </pc:spChg>
        <pc:spChg chg="add mod">
          <ac:chgData name="am i who" userId="4b6389a2c128101d" providerId="Windows Live" clId="Web-{D7F9C755-D624-406F-93F0-C59572EF49E9}" dt="2020-07-12T00:43:06.846" v="244" actId="14100"/>
          <ac:spMkLst>
            <pc:docMk/>
            <pc:sldMk cId="291060580" sldId="302"/>
            <ac:spMk id="20" creationId="{B481970B-EA41-4B8C-B9C5-65969AF7FC43}"/>
          </ac:spMkLst>
        </pc:spChg>
        <pc:spChg chg="del">
          <ac:chgData name="am i who" userId="4b6389a2c128101d" providerId="Windows Live" clId="Web-{D7F9C755-D624-406F-93F0-C59572EF49E9}" dt="2020-07-12T00:45:14.587" v="255"/>
          <ac:spMkLst>
            <pc:docMk/>
            <pc:sldMk cId="291060580" sldId="302"/>
            <ac:spMk id="24" creationId="{8FA8AFE5-A3B1-4B48-AD3F-582A423BCA1D}"/>
          </ac:spMkLst>
        </pc:spChg>
        <pc:spChg chg="mod ord">
          <ac:chgData name="am i who" userId="4b6389a2c128101d" providerId="Windows Live" clId="Web-{D7F9C755-D624-406F-93F0-C59572EF49E9}" dt="2020-07-12T00:45:09.430" v="254" actId="688"/>
          <ac:spMkLst>
            <pc:docMk/>
            <pc:sldMk cId="291060580" sldId="302"/>
            <ac:spMk id="26" creationId="{782673F8-9382-4DBE-AEBB-51F3C11A6A00}"/>
          </ac:spMkLst>
        </pc:spChg>
        <pc:spChg chg="mod">
          <ac:chgData name="am i who" userId="4b6389a2c128101d" providerId="Windows Live" clId="Web-{D7F9C755-D624-406F-93F0-C59572EF49E9}" dt="2020-07-12T00:45:42.651" v="270" actId="1076"/>
          <ac:spMkLst>
            <pc:docMk/>
            <pc:sldMk cId="291060580" sldId="302"/>
            <ac:spMk id="28" creationId="{041DCB73-421C-4A34-BA4A-B09924A4634C}"/>
          </ac:spMkLst>
        </pc:spChg>
        <pc:picChg chg="del">
          <ac:chgData name="am i who" userId="4b6389a2c128101d" providerId="Windows Live" clId="Web-{D7F9C755-D624-406F-93F0-C59572EF49E9}" dt="2020-07-12T00:41:01.933" v="217"/>
          <ac:picMkLst>
            <pc:docMk/>
            <pc:sldMk cId="291060580" sldId="302"/>
            <ac:picMk id="2" creationId="{655C408F-3178-4DBB-8FB0-AB05D4B01DE6}"/>
          </ac:picMkLst>
        </pc:picChg>
        <pc:picChg chg="add mod">
          <ac:chgData name="am i who" userId="4b6389a2c128101d" providerId="Windows Live" clId="Web-{D7F9C755-D624-406F-93F0-C59572EF49E9}" dt="2020-07-12T00:41:06.058" v="219" actId="1076"/>
          <ac:picMkLst>
            <pc:docMk/>
            <pc:sldMk cId="291060580" sldId="302"/>
            <ac:picMk id="3" creationId="{4E44087D-513F-4800-84AC-95AB133A10BF}"/>
          </ac:picMkLst>
        </pc:picChg>
        <pc:picChg chg="add mod">
          <ac:chgData name="am i who" userId="4b6389a2c128101d" providerId="Windows Live" clId="Web-{D7F9C755-D624-406F-93F0-C59572EF49E9}" dt="2020-07-12T00:42:28.719" v="223" actId="1076"/>
          <ac:picMkLst>
            <pc:docMk/>
            <pc:sldMk cId="291060580" sldId="302"/>
            <ac:picMk id="7" creationId="{EBC261DB-8EB6-4028-BB61-AF648CED5166}"/>
          </ac:picMkLst>
        </pc:picChg>
        <pc:picChg chg="add mod ord">
          <ac:chgData name="am i who" userId="4b6389a2c128101d" providerId="Windows Live" clId="Web-{D7F9C755-D624-406F-93F0-C59572EF49E9}" dt="2020-07-12T00:44:51.054" v="250" actId="1076"/>
          <ac:picMkLst>
            <pc:docMk/>
            <pc:sldMk cId="291060580" sldId="302"/>
            <ac:picMk id="10" creationId="{5397EACB-8212-4633-B131-4E0064BEEC70}"/>
          </ac:picMkLst>
        </pc:picChg>
        <pc:picChg chg="del">
          <ac:chgData name="am i who" userId="4b6389a2c128101d" providerId="Windows Live" clId="Web-{D7F9C755-D624-406F-93F0-C59572EF49E9}" dt="2020-07-12T00:44:34.944" v="245"/>
          <ac:picMkLst>
            <pc:docMk/>
            <pc:sldMk cId="291060580" sldId="302"/>
            <ac:picMk id="23" creationId="{E644F217-26F2-46DA-84F6-07BCF74F1CB5}"/>
          </ac:picMkLst>
        </pc:picChg>
        <pc:picChg chg="add mod">
          <ac:chgData name="am i who" userId="4b6389a2c128101d" providerId="Windows Live" clId="Web-{D7F9C755-D624-406F-93F0-C59572EF49E9}" dt="2020-07-12T00:54:56.010" v="325" actId="1076"/>
          <ac:picMkLst>
            <pc:docMk/>
            <pc:sldMk cId="291060580" sldId="302"/>
            <ac:picMk id="29" creationId="{39A762DA-60AC-49E3-A8DE-48F33AE35A55}"/>
          </ac:picMkLst>
        </pc:picChg>
        <pc:picChg chg="add del mod">
          <ac:chgData name="am i who" userId="4b6389a2c128101d" providerId="Windows Live" clId="Web-{D7F9C755-D624-406F-93F0-C59572EF49E9}" dt="2020-07-12T00:59:14.820" v="350"/>
          <ac:picMkLst>
            <pc:docMk/>
            <pc:sldMk cId="291060580" sldId="302"/>
            <ac:picMk id="30" creationId="{EF3E4D53-0E5A-47FF-A06D-4FECE9168DDB}"/>
          </ac:picMkLst>
        </pc:picChg>
        <pc:picChg chg="add mod">
          <ac:chgData name="am i who" userId="4b6389a2c128101d" providerId="Windows Live" clId="Web-{D7F9C755-D624-406F-93F0-C59572EF49E9}" dt="2020-07-12T00:59:38.509" v="356" actId="1076"/>
          <ac:picMkLst>
            <pc:docMk/>
            <pc:sldMk cId="291060580" sldId="302"/>
            <ac:picMk id="31" creationId="{57181106-4C8A-4CD6-8FEA-7F01DBA3A0E6}"/>
          </ac:picMkLst>
        </pc:picChg>
        <pc:cxnChg chg="del">
          <ac:chgData name="am i who" userId="4b6389a2c128101d" providerId="Windows Live" clId="Web-{D7F9C755-D624-406F-93F0-C59572EF49E9}" dt="2020-07-12T00:45:16.181" v="256"/>
          <ac:cxnSpMkLst>
            <pc:docMk/>
            <pc:sldMk cId="291060580" sldId="302"/>
            <ac:cxnSpMk id="16" creationId="{5751BB04-3927-4395-B2E0-1127580C3967}"/>
          </ac:cxnSpMkLst>
        </pc:cxnChg>
      </pc:sldChg>
      <pc:sldChg chg="addSp delSp modSp add replId modNotes">
        <pc:chgData name="am i who" userId="4b6389a2c128101d" providerId="Windows Live" clId="Web-{D7F9C755-D624-406F-93F0-C59572EF49E9}" dt="2020-07-12T01:11:50.457" v="390"/>
        <pc:sldMkLst>
          <pc:docMk/>
          <pc:sldMk cId="3538738695" sldId="303"/>
        </pc:sldMkLst>
        <pc:spChg chg="mod">
          <ac:chgData name="am i who" userId="4b6389a2c128101d" providerId="Windows Live" clId="Web-{D7F9C755-D624-406F-93F0-C59572EF49E9}" dt="2020-07-12T00:56:09.639" v="334" actId="20577"/>
          <ac:spMkLst>
            <pc:docMk/>
            <pc:sldMk cId="3538738695" sldId="303"/>
            <ac:spMk id="6" creationId="{00000000-0000-0000-0000-000000000000}"/>
          </ac:spMkLst>
        </pc:spChg>
        <pc:spChg chg="mod">
          <ac:chgData name="am i who" userId="4b6389a2c128101d" providerId="Windows Live" clId="Web-{D7F9C755-D624-406F-93F0-C59572EF49E9}" dt="2020-07-12T00:56:13.373" v="337" actId="20577"/>
          <ac:spMkLst>
            <pc:docMk/>
            <pc:sldMk cId="3538738695" sldId="303"/>
            <ac:spMk id="11" creationId="{073A3493-1CCE-499D-8C2F-B1229DB18A6E}"/>
          </ac:spMkLst>
        </pc:spChg>
        <pc:spChg chg="mod">
          <ac:chgData name="am i who" userId="4b6389a2c128101d" providerId="Windows Live" clId="Web-{D7F9C755-D624-406F-93F0-C59572EF49E9}" dt="2020-07-12T00:57:39.190" v="339" actId="1076"/>
          <ac:spMkLst>
            <pc:docMk/>
            <pc:sldMk cId="3538738695" sldId="303"/>
            <ac:spMk id="13" creationId="{A5FFCEE5-844C-4D00-96F0-06B2ACF1B4CD}"/>
          </ac:spMkLst>
        </pc:spChg>
        <pc:spChg chg="mod">
          <ac:chgData name="am i who" userId="4b6389a2c128101d" providerId="Windows Live" clId="Web-{D7F9C755-D624-406F-93F0-C59572EF49E9}" dt="2020-07-12T00:57:48.628" v="340" actId="1076"/>
          <ac:spMkLst>
            <pc:docMk/>
            <pc:sldMk cId="3538738695" sldId="303"/>
            <ac:spMk id="25" creationId="{7EE64E3A-D7FE-4BC1-93FF-DA456F294CD2}"/>
          </ac:spMkLst>
        </pc:spChg>
        <pc:spChg chg="mod">
          <ac:chgData name="am i who" userId="4b6389a2c128101d" providerId="Windows Live" clId="Web-{D7F9C755-D624-406F-93F0-C59572EF49E9}" dt="2020-07-12T00:54:31.618" v="320" actId="1076"/>
          <ac:spMkLst>
            <pc:docMk/>
            <pc:sldMk cId="3538738695" sldId="303"/>
            <ac:spMk id="26" creationId="{782673F8-9382-4DBE-AEBB-51F3C11A6A00}"/>
          </ac:spMkLst>
        </pc:spChg>
        <pc:spChg chg="mod">
          <ac:chgData name="am i who" userId="4b6389a2c128101d" providerId="Windows Live" clId="Web-{D7F9C755-D624-406F-93F0-C59572EF49E9}" dt="2020-07-12T00:57:57.129" v="343" actId="1076"/>
          <ac:spMkLst>
            <pc:docMk/>
            <pc:sldMk cId="3538738695" sldId="303"/>
            <ac:spMk id="28" creationId="{041DCB73-421C-4A34-BA4A-B09924A4634C}"/>
          </ac:spMkLst>
        </pc:spChg>
        <pc:picChg chg="add mod ord">
          <ac:chgData name="am i who" userId="4b6389a2c128101d" providerId="Windows Live" clId="Web-{D7F9C755-D624-406F-93F0-C59572EF49E9}" dt="2020-07-12T00:54:31.602" v="318" actId="1076"/>
          <ac:picMkLst>
            <pc:docMk/>
            <pc:sldMk cId="3538738695" sldId="303"/>
            <ac:picMk id="2" creationId="{9B83C181-4CC3-4568-BC8F-AC638E5BE2AA}"/>
          </ac:picMkLst>
        </pc:picChg>
        <pc:picChg chg="del">
          <ac:chgData name="am i who" userId="4b6389a2c128101d" providerId="Windows Live" clId="Web-{D7F9C755-D624-406F-93F0-C59572EF49E9}" dt="2020-07-12T00:51:46.937" v="306"/>
          <ac:picMkLst>
            <pc:docMk/>
            <pc:sldMk cId="3538738695" sldId="303"/>
            <ac:picMk id="3" creationId="{4E44087D-513F-4800-84AC-95AB133A10BF}"/>
          </ac:picMkLst>
        </pc:picChg>
        <pc:picChg chg="mod">
          <ac:chgData name="am i who" userId="4b6389a2c128101d" providerId="Windows Live" clId="Web-{D7F9C755-D624-406F-93F0-C59572EF49E9}" dt="2020-07-12T00:54:36.196" v="321" actId="1076"/>
          <ac:picMkLst>
            <pc:docMk/>
            <pc:sldMk cId="3538738695" sldId="303"/>
            <ac:picMk id="7" creationId="{EBC261DB-8EB6-4028-BB61-AF648CED5166}"/>
          </ac:picMkLst>
        </pc:picChg>
        <pc:picChg chg="del">
          <ac:chgData name="am i who" userId="4b6389a2c128101d" providerId="Windows Live" clId="Web-{D7F9C755-D624-406F-93F0-C59572EF49E9}" dt="2020-07-12T00:54:02.960" v="312"/>
          <ac:picMkLst>
            <pc:docMk/>
            <pc:sldMk cId="3538738695" sldId="303"/>
            <ac:picMk id="10" creationId="{5397EACB-8212-4633-B131-4E0064BEEC70}"/>
          </ac:picMkLst>
        </pc:picChg>
        <pc:picChg chg="add mod ord">
          <ac:chgData name="am i who" userId="4b6389a2c128101d" providerId="Windows Live" clId="Web-{D7F9C755-D624-406F-93F0-C59572EF49E9}" dt="2020-07-12T00:54:21.852" v="317" actId="1076"/>
          <ac:picMkLst>
            <pc:docMk/>
            <pc:sldMk cId="3538738695" sldId="303"/>
            <ac:picMk id="14" creationId="{786C382C-69AF-4209-80E6-246F8203E305}"/>
          </ac:picMkLst>
        </pc:picChg>
        <pc:picChg chg="add mod">
          <ac:chgData name="am i who" userId="4b6389a2c128101d" providerId="Windows Live" clId="Web-{D7F9C755-D624-406F-93F0-C59572EF49E9}" dt="2020-07-12T00:55:51.981" v="333" actId="14100"/>
          <ac:picMkLst>
            <pc:docMk/>
            <pc:sldMk cId="3538738695" sldId="303"/>
            <ac:picMk id="15" creationId="{8C008621-5D51-4689-A8ED-6F68A85B8BA5}"/>
          </ac:picMkLst>
        </pc:picChg>
        <pc:picChg chg="add mod">
          <ac:chgData name="am i who" userId="4b6389a2c128101d" providerId="Windows Live" clId="Web-{D7F9C755-D624-406F-93F0-C59572EF49E9}" dt="2020-07-12T00:59:42.900" v="358" actId="1076"/>
          <ac:picMkLst>
            <pc:docMk/>
            <pc:sldMk cId="3538738695" sldId="303"/>
            <ac:picMk id="16" creationId="{90FC0C2A-A745-4B76-89B4-4CB6CE1A4A1F}"/>
          </ac:picMkLst>
        </pc:picChg>
        <pc:picChg chg="del">
          <ac:chgData name="am i who" userId="4b6389a2c128101d" providerId="Windows Live" clId="Web-{D7F9C755-D624-406F-93F0-C59572EF49E9}" dt="2020-07-12T00:55:43.325" v="328"/>
          <ac:picMkLst>
            <pc:docMk/>
            <pc:sldMk cId="3538738695" sldId="303"/>
            <ac:picMk id="17" creationId="{F02F84AB-6E2A-4C04-B84F-198D1149DA8A}"/>
          </ac:picMkLst>
        </pc:picChg>
        <pc:picChg chg="add mod">
          <ac:chgData name="am i who" userId="4b6389a2c128101d" providerId="Windows Live" clId="Web-{D7F9C755-D624-406F-93F0-C59572EF49E9}" dt="2020-07-12T00:55:04.495" v="327" actId="1076"/>
          <ac:picMkLst>
            <pc:docMk/>
            <pc:sldMk cId="3538738695" sldId="303"/>
            <ac:picMk id="21" creationId="{74DC1DC3-3357-486F-B217-8D2129F83646}"/>
          </ac:picMkLst>
        </pc:picChg>
      </pc:sldChg>
      <pc:sldChg chg="addSp delSp modSp add replId modNotes">
        <pc:chgData name="am i who" userId="4b6389a2c128101d" providerId="Windows Live" clId="Web-{D7F9C755-D624-406F-93F0-C59572EF49E9}" dt="2020-07-12T01:12:05.629" v="395" actId="20577"/>
        <pc:sldMkLst>
          <pc:docMk/>
          <pc:sldMk cId="572200047" sldId="304"/>
        </pc:sldMkLst>
        <pc:spChg chg="mod">
          <ac:chgData name="am i who" userId="4b6389a2c128101d" providerId="Windows Live" clId="Web-{D7F9C755-D624-406F-93F0-C59572EF49E9}" dt="2020-07-12T01:12:02.442" v="392" actId="20577"/>
          <ac:spMkLst>
            <pc:docMk/>
            <pc:sldMk cId="572200047" sldId="304"/>
            <ac:spMk id="6" creationId="{00000000-0000-0000-0000-000000000000}"/>
          </ac:spMkLst>
        </pc:spChg>
        <pc:spChg chg="mod">
          <ac:chgData name="am i who" userId="4b6389a2c128101d" providerId="Windows Live" clId="Web-{D7F9C755-D624-406F-93F0-C59572EF49E9}" dt="2020-07-12T01:12:05.629" v="395" actId="20577"/>
          <ac:spMkLst>
            <pc:docMk/>
            <pc:sldMk cId="572200047" sldId="304"/>
            <ac:spMk id="11" creationId="{073A3493-1CCE-499D-8C2F-B1229DB18A6E}"/>
          </ac:spMkLst>
        </pc:spChg>
        <pc:spChg chg="mod">
          <ac:chgData name="am i who" userId="4b6389a2c128101d" providerId="Windows Live" clId="Web-{D7F9C755-D624-406F-93F0-C59572EF49E9}" dt="2020-07-12T01:01:55" v="373" actId="1076"/>
          <ac:spMkLst>
            <pc:docMk/>
            <pc:sldMk cId="572200047" sldId="304"/>
            <ac:spMk id="26" creationId="{782673F8-9382-4DBE-AEBB-51F3C11A6A00}"/>
          </ac:spMkLst>
        </pc:spChg>
        <pc:picChg chg="del">
          <ac:chgData name="am i who" userId="4b6389a2c128101d" providerId="Windows Live" clId="Web-{D7F9C755-D624-406F-93F0-C59572EF49E9}" dt="2020-07-12T01:01:36.499" v="368"/>
          <ac:picMkLst>
            <pc:docMk/>
            <pc:sldMk cId="572200047" sldId="304"/>
            <ac:picMk id="2" creationId="{9B83C181-4CC3-4568-BC8F-AC638E5BE2AA}"/>
          </ac:picMkLst>
        </pc:picChg>
        <pc:picChg chg="add mod">
          <ac:chgData name="am i who" userId="4b6389a2c128101d" providerId="Windows Live" clId="Web-{D7F9C755-D624-406F-93F0-C59572EF49E9}" dt="2020-07-12T01:08:13.348" v="388" actId="1076"/>
          <ac:picMkLst>
            <pc:docMk/>
            <pc:sldMk cId="572200047" sldId="304"/>
            <ac:picMk id="3" creationId="{A39C23D7-EEAB-4FEF-AB6C-4E5EF7F7DF53}"/>
          </ac:picMkLst>
        </pc:picChg>
        <pc:picChg chg="add mod ord">
          <ac:chgData name="am i who" userId="4b6389a2c128101d" providerId="Windows Live" clId="Web-{D7F9C755-D624-406F-93F0-C59572EF49E9}" dt="2020-07-12T01:01:49.438" v="372" actId="1076"/>
          <ac:picMkLst>
            <pc:docMk/>
            <pc:sldMk cId="572200047" sldId="304"/>
            <ac:picMk id="10" creationId="{3ED5DF11-D8DE-4A8C-9789-8A60AC4CE05B}"/>
          </ac:picMkLst>
        </pc:picChg>
        <pc:picChg chg="del">
          <ac:chgData name="am i who" userId="4b6389a2c128101d" providerId="Windows Live" clId="Web-{D7F9C755-D624-406F-93F0-C59572EF49E9}" dt="2020-07-12T01:03:40.756" v="374"/>
          <ac:picMkLst>
            <pc:docMk/>
            <pc:sldMk cId="572200047" sldId="304"/>
            <ac:picMk id="14" creationId="{786C382C-69AF-4209-80E6-246F8203E305}"/>
          </ac:picMkLst>
        </pc:picChg>
        <pc:picChg chg="del">
          <ac:chgData name="am i who" userId="4b6389a2c128101d" providerId="Windows Live" clId="Web-{D7F9C755-D624-406F-93F0-C59572EF49E9}" dt="2020-07-12T01:03:41.943" v="375"/>
          <ac:picMkLst>
            <pc:docMk/>
            <pc:sldMk cId="572200047" sldId="304"/>
            <ac:picMk id="15" creationId="{8C008621-5D51-4689-A8ED-6F68A85B8BA5}"/>
          </ac:picMkLst>
        </pc:picChg>
        <pc:picChg chg="add mod ord">
          <ac:chgData name="am i who" userId="4b6389a2c128101d" providerId="Windows Live" clId="Web-{D7F9C755-D624-406F-93F0-C59572EF49E9}" dt="2020-07-12T01:06:16.561" v="380" actId="1076"/>
          <ac:picMkLst>
            <pc:docMk/>
            <pc:sldMk cId="572200047" sldId="304"/>
            <ac:picMk id="16" creationId="{598EF3EE-F790-4033-B79F-A32CC70C6557}"/>
          </ac:picMkLst>
        </pc:picChg>
        <pc:picChg chg="add mod ord">
          <ac:chgData name="am i who" userId="4b6389a2c128101d" providerId="Windows Live" clId="Web-{D7F9C755-D624-406F-93F0-C59572EF49E9}" dt="2020-07-12T01:08:10.317" v="387"/>
          <ac:picMkLst>
            <pc:docMk/>
            <pc:sldMk cId="572200047" sldId="304"/>
            <ac:picMk id="17" creationId="{0047D877-D4D0-41D1-AA67-735400CA848C}"/>
          </ac:picMkLst>
        </pc:picChg>
        <pc:picChg chg="mod">
          <ac:chgData name="am i who" userId="4b6389a2c128101d" providerId="Windows Live" clId="Web-{D7F9C755-D624-406F-93F0-C59572EF49E9}" dt="2020-07-12T01:06:20.499" v="381" actId="1076"/>
          <ac:picMkLst>
            <pc:docMk/>
            <pc:sldMk cId="572200047" sldId="304"/>
            <ac:picMk id="21" creationId="{74DC1DC3-3357-486F-B217-8D2129F83646}"/>
          </ac:picMkLst>
        </pc:picChg>
      </pc:sldChg>
      <pc:sldChg chg="addSp delSp modSp add replId">
        <pc:chgData name="am i who" userId="4b6389a2c128101d" providerId="Windows Live" clId="Web-{D7F9C755-D624-406F-93F0-C59572EF49E9}" dt="2020-07-12T01:14:51.154" v="463" actId="1076"/>
        <pc:sldMkLst>
          <pc:docMk/>
          <pc:sldMk cId="789368147" sldId="305"/>
        </pc:sldMkLst>
        <pc:spChg chg="mod">
          <ac:chgData name="am i who" userId="4b6389a2c128101d" providerId="Windows Live" clId="Web-{D7F9C755-D624-406F-93F0-C59572EF49E9}" dt="2020-07-12T01:12:29.865" v="415" actId="20577"/>
          <ac:spMkLst>
            <pc:docMk/>
            <pc:sldMk cId="789368147" sldId="305"/>
            <ac:spMk id="6" creationId="{00000000-0000-0000-0000-000000000000}"/>
          </ac:spMkLst>
        </pc:spChg>
        <pc:spChg chg="del">
          <ac:chgData name="am i who" userId="4b6389a2c128101d" providerId="Windows Live" clId="Web-{D7F9C755-D624-406F-93F0-C59572EF49E9}" dt="2020-07-12T01:12:14.270" v="407"/>
          <ac:spMkLst>
            <pc:docMk/>
            <pc:sldMk cId="789368147" sldId="305"/>
            <ac:spMk id="11" creationId="{073A3493-1CCE-499D-8C2F-B1229DB18A6E}"/>
          </ac:spMkLst>
        </pc:spChg>
        <pc:spChg chg="del">
          <ac:chgData name="am i who" userId="4b6389a2c128101d" providerId="Windows Live" clId="Web-{D7F9C755-D624-406F-93F0-C59572EF49E9}" dt="2020-07-12T01:12:14.270" v="406"/>
          <ac:spMkLst>
            <pc:docMk/>
            <pc:sldMk cId="789368147" sldId="305"/>
            <ac:spMk id="12" creationId="{EE38FCF8-52E2-431A-8391-A88A8ECDEBC4}"/>
          </ac:spMkLst>
        </pc:spChg>
        <pc:spChg chg="del">
          <ac:chgData name="am i who" userId="4b6389a2c128101d" providerId="Windows Live" clId="Web-{D7F9C755-D624-406F-93F0-C59572EF49E9}" dt="2020-07-12T01:12:16.036" v="410"/>
          <ac:spMkLst>
            <pc:docMk/>
            <pc:sldMk cId="789368147" sldId="305"/>
            <ac:spMk id="13" creationId="{A5FFCEE5-844C-4D00-96F0-06B2ACF1B4CD}"/>
          </ac:spMkLst>
        </pc:spChg>
        <pc:spChg chg="add mod">
          <ac:chgData name="am i who" userId="4b6389a2c128101d" providerId="Windows Live" clId="Web-{D7F9C755-D624-406F-93F0-C59572EF49E9}" dt="2020-07-12T01:14:51.154" v="463" actId="1076"/>
          <ac:spMkLst>
            <pc:docMk/>
            <pc:sldMk cId="789368147" sldId="305"/>
            <ac:spMk id="14" creationId="{DE6D502D-A863-4BEA-8A64-620DB4D9DF7D}"/>
          </ac:spMkLst>
        </pc:spChg>
        <pc:spChg chg="del">
          <ac:chgData name="am i who" userId="4b6389a2c128101d" providerId="Windows Live" clId="Web-{D7F9C755-D624-406F-93F0-C59572EF49E9}" dt="2020-07-12T01:12:14.255" v="402"/>
          <ac:spMkLst>
            <pc:docMk/>
            <pc:sldMk cId="789368147" sldId="305"/>
            <ac:spMk id="20" creationId="{B481970B-EA41-4B8C-B9C5-65969AF7FC43}"/>
          </ac:spMkLst>
        </pc:spChg>
        <pc:spChg chg="del">
          <ac:chgData name="am i who" userId="4b6389a2c128101d" providerId="Windows Live" clId="Web-{D7F9C755-D624-406F-93F0-C59572EF49E9}" dt="2020-07-12T01:12:14.255" v="405"/>
          <ac:spMkLst>
            <pc:docMk/>
            <pc:sldMk cId="789368147" sldId="305"/>
            <ac:spMk id="25" creationId="{7EE64E3A-D7FE-4BC1-93FF-DA456F294CD2}"/>
          </ac:spMkLst>
        </pc:spChg>
        <pc:spChg chg="del">
          <ac:chgData name="am i who" userId="4b6389a2c128101d" providerId="Windows Live" clId="Web-{D7F9C755-D624-406F-93F0-C59572EF49E9}" dt="2020-07-12T01:12:14.255" v="401"/>
          <ac:spMkLst>
            <pc:docMk/>
            <pc:sldMk cId="789368147" sldId="305"/>
            <ac:spMk id="26" creationId="{782673F8-9382-4DBE-AEBB-51F3C11A6A00}"/>
          </ac:spMkLst>
        </pc:spChg>
        <pc:spChg chg="del">
          <ac:chgData name="am i who" userId="4b6389a2c128101d" providerId="Windows Live" clId="Web-{D7F9C755-D624-406F-93F0-C59572EF49E9}" dt="2020-07-12T01:12:14.255" v="404"/>
          <ac:spMkLst>
            <pc:docMk/>
            <pc:sldMk cId="789368147" sldId="305"/>
            <ac:spMk id="28" creationId="{041DCB73-421C-4A34-BA4A-B09924A4634C}"/>
          </ac:spMkLst>
        </pc:spChg>
        <pc:picChg chg="add mod">
          <ac:chgData name="am i who" userId="4b6389a2c128101d" providerId="Windows Live" clId="Web-{D7F9C755-D624-406F-93F0-C59572EF49E9}" dt="2020-07-12T01:14:07.016" v="421" actId="1076"/>
          <ac:picMkLst>
            <pc:docMk/>
            <pc:sldMk cId="789368147" sldId="305"/>
            <ac:picMk id="2" creationId="{42F191C4-3596-434C-ABFA-3CA6990AF980}"/>
          </ac:picMkLst>
        </pc:picChg>
        <pc:picChg chg="del">
          <ac:chgData name="am i who" userId="4b6389a2c128101d" providerId="Windows Live" clId="Web-{D7F9C755-D624-406F-93F0-C59572EF49E9}" dt="2020-07-12T01:12:14.255" v="398"/>
          <ac:picMkLst>
            <pc:docMk/>
            <pc:sldMk cId="789368147" sldId="305"/>
            <ac:picMk id="3" creationId="{A39C23D7-EEAB-4FEF-AB6C-4E5EF7F7DF53}"/>
          </ac:picMkLst>
        </pc:picChg>
        <pc:picChg chg="del">
          <ac:chgData name="am i who" userId="4b6389a2c128101d" providerId="Windows Live" clId="Web-{D7F9C755-D624-406F-93F0-C59572EF49E9}" dt="2020-07-12T01:12:14.255" v="403"/>
          <ac:picMkLst>
            <pc:docMk/>
            <pc:sldMk cId="789368147" sldId="305"/>
            <ac:picMk id="7" creationId="{EBC261DB-8EB6-4028-BB61-AF648CED5166}"/>
          </ac:picMkLst>
        </pc:picChg>
        <pc:picChg chg="del">
          <ac:chgData name="am i who" userId="4b6389a2c128101d" providerId="Windows Live" clId="Web-{D7F9C755-D624-406F-93F0-C59572EF49E9}" dt="2020-07-12T01:12:14.270" v="408"/>
          <ac:picMkLst>
            <pc:docMk/>
            <pc:sldMk cId="789368147" sldId="305"/>
            <ac:picMk id="10" creationId="{3ED5DF11-D8DE-4A8C-9789-8A60AC4CE05B}"/>
          </ac:picMkLst>
        </pc:picChg>
        <pc:picChg chg="del">
          <ac:chgData name="am i who" userId="4b6389a2c128101d" providerId="Windows Live" clId="Web-{D7F9C755-D624-406F-93F0-C59572EF49E9}" dt="2020-07-12T01:12:14.270" v="409"/>
          <ac:picMkLst>
            <pc:docMk/>
            <pc:sldMk cId="789368147" sldId="305"/>
            <ac:picMk id="16" creationId="{598EF3EE-F790-4033-B79F-A32CC70C6557}"/>
          </ac:picMkLst>
        </pc:picChg>
        <pc:picChg chg="del">
          <ac:chgData name="am i who" userId="4b6389a2c128101d" providerId="Windows Live" clId="Web-{D7F9C755-D624-406F-93F0-C59572EF49E9}" dt="2020-07-12T01:12:14.255" v="399"/>
          <ac:picMkLst>
            <pc:docMk/>
            <pc:sldMk cId="789368147" sldId="305"/>
            <ac:picMk id="17" creationId="{0047D877-D4D0-41D1-AA67-735400CA848C}"/>
          </ac:picMkLst>
        </pc:picChg>
        <pc:picChg chg="del">
          <ac:chgData name="am i who" userId="4b6389a2c128101d" providerId="Windows Live" clId="Web-{D7F9C755-D624-406F-93F0-C59572EF49E9}" dt="2020-07-12T01:12:14.255" v="400"/>
          <ac:picMkLst>
            <pc:docMk/>
            <pc:sldMk cId="789368147" sldId="305"/>
            <ac:picMk id="21" creationId="{74DC1DC3-3357-486F-B217-8D2129F83646}"/>
          </ac:picMkLst>
        </pc:picChg>
      </pc:sldChg>
      <pc:sldChg chg="addSp delSp modSp add replId">
        <pc:chgData name="am i who" userId="4b6389a2c128101d" providerId="Windows Live" clId="Web-{D7F9C755-D624-406F-93F0-C59572EF49E9}" dt="2020-07-12T01:19:39.702" v="527" actId="1076"/>
        <pc:sldMkLst>
          <pc:docMk/>
          <pc:sldMk cId="3078569979" sldId="306"/>
        </pc:sldMkLst>
        <pc:spChg chg="mod">
          <ac:chgData name="am i who" userId="4b6389a2c128101d" providerId="Windows Live" clId="Web-{D7F9C755-D624-406F-93F0-C59572EF49E9}" dt="2020-07-12T01:18:37.324" v="517" actId="20577"/>
          <ac:spMkLst>
            <pc:docMk/>
            <pc:sldMk cId="3078569979" sldId="306"/>
            <ac:spMk id="6" creationId="{00000000-0000-0000-0000-000000000000}"/>
          </ac:spMkLst>
        </pc:spChg>
        <pc:spChg chg="del">
          <ac:chgData name="am i who" userId="4b6389a2c128101d" providerId="Windows Live" clId="Web-{D7F9C755-D624-406F-93F0-C59572EF49E9}" dt="2020-07-12T01:17:15.491" v="487"/>
          <ac:spMkLst>
            <pc:docMk/>
            <pc:sldMk cId="3078569979" sldId="306"/>
            <ac:spMk id="11" creationId="{073A3493-1CCE-499D-8C2F-B1229DB18A6E}"/>
          </ac:spMkLst>
        </pc:spChg>
        <pc:spChg chg="mod">
          <ac:chgData name="am i who" userId="4b6389a2c128101d" providerId="Windows Live" clId="Web-{D7F9C755-D624-406F-93F0-C59572EF49E9}" dt="2020-07-12T01:17:29.961" v="490" actId="1076"/>
          <ac:spMkLst>
            <pc:docMk/>
            <pc:sldMk cId="3078569979" sldId="306"/>
            <ac:spMk id="12" creationId="{EE38FCF8-52E2-431A-8391-A88A8ECDEBC4}"/>
          </ac:spMkLst>
        </pc:spChg>
        <pc:spChg chg="mod">
          <ac:chgData name="am i who" userId="4b6389a2c128101d" providerId="Windows Live" clId="Web-{D7F9C755-D624-406F-93F0-C59572EF49E9}" dt="2020-07-12T01:17:30.008" v="496" actId="1076"/>
          <ac:spMkLst>
            <pc:docMk/>
            <pc:sldMk cId="3078569979" sldId="306"/>
            <ac:spMk id="13" creationId="{A5FFCEE5-844C-4D00-96F0-06B2ACF1B4CD}"/>
          </ac:spMkLst>
        </pc:spChg>
        <pc:spChg chg="mod">
          <ac:chgData name="am i who" userId="4b6389a2c128101d" providerId="Windows Live" clId="Web-{D7F9C755-D624-406F-93F0-C59572EF49E9}" dt="2020-07-12T01:17:29.992" v="494" actId="1076"/>
          <ac:spMkLst>
            <pc:docMk/>
            <pc:sldMk cId="3078569979" sldId="306"/>
            <ac:spMk id="20" creationId="{B481970B-EA41-4B8C-B9C5-65969AF7FC43}"/>
          </ac:spMkLst>
        </pc:spChg>
        <pc:spChg chg="mod">
          <ac:chgData name="am i who" userId="4b6389a2c128101d" providerId="Windows Live" clId="Web-{D7F9C755-D624-406F-93F0-C59572EF49E9}" dt="2020-07-12T01:17:29.977" v="491" actId="1076"/>
          <ac:spMkLst>
            <pc:docMk/>
            <pc:sldMk cId="3078569979" sldId="306"/>
            <ac:spMk id="25" creationId="{7EE64E3A-D7FE-4BC1-93FF-DA456F294CD2}"/>
          </ac:spMkLst>
        </pc:spChg>
        <pc:spChg chg="mod">
          <ac:chgData name="am i who" userId="4b6389a2c128101d" providerId="Windows Live" clId="Web-{D7F9C755-D624-406F-93F0-C59572EF49E9}" dt="2020-07-12T01:17:29.992" v="495" actId="1076"/>
          <ac:spMkLst>
            <pc:docMk/>
            <pc:sldMk cId="3078569979" sldId="306"/>
            <ac:spMk id="26" creationId="{782673F8-9382-4DBE-AEBB-51F3C11A6A00}"/>
          </ac:spMkLst>
        </pc:spChg>
        <pc:spChg chg="mod">
          <ac:chgData name="am i who" userId="4b6389a2c128101d" providerId="Windows Live" clId="Web-{D7F9C755-D624-406F-93F0-C59572EF49E9}" dt="2020-07-12T01:17:29.977" v="492" actId="1076"/>
          <ac:spMkLst>
            <pc:docMk/>
            <pc:sldMk cId="3078569979" sldId="306"/>
            <ac:spMk id="28" creationId="{041DCB73-421C-4A34-BA4A-B09924A4634C}"/>
          </ac:spMkLst>
        </pc:spChg>
        <pc:picChg chg="mod">
          <ac:chgData name="am i who" userId="4b6389a2c128101d" providerId="Windows Live" clId="Web-{D7F9C755-D624-406F-93F0-C59572EF49E9}" dt="2020-07-12T01:17:29.961" v="489" actId="1076"/>
          <ac:picMkLst>
            <pc:docMk/>
            <pc:sldMk cId="3078569979" sldId="306"/>
            <ac:picMk id="2" creationId="{9B83C181-4CC3-4568-BC8F-AC638E5BE2AA}"/>
          </ac:picMkLst>
        </pc:picChg>
        <pc:picChg chg="add mod">
          <ac:chgData name="am i who" userId="4b6389a2c128101d" providerId="Windows Live" clId="Web-{D7F9C755-D624-406F-93F0-C59572EF49E9}" dt="2020-07-12T01:19:25.967" v="525" actId="1076"/>
          <ac:picMkLst>
            <pc:docMk/>
            <pc:sldMk cId="3078569979" sldId="306"/>
            <ac:picMk id="3" creationId="{7671431B-0AE9-44FC-8328-5703CE8276F4}"/>
          </ac:picMkLst>
        </pc:picChg>
        <pc:picChg chg="mod">
          <ac:chgData name="am i who" userId="4b6389a2c128101d" providerId="Windows Live" clId="Web-{D7F9C755-D624-406F-93F0-C59572EF49E9}" dt="2020-07-12T01:17:29.977" v="493" actId="1076"/>
          <ac:picMkLst>
            <pc:docMk/>
            <pc:sldMk cId="3078569979" sldId="306"/>
            <ac:picMk id="7" creationId="{EBC261DB-8EB6-4028-BB61-AF648CED5166}"/>
          </ac:picMkLst>
        </pc:picChg>
        <pc:picChg chg="mod">
          <ac:chgData name="am i who" userId="4b6389a2c128101d" providerId="Windows Live" clId="Web-{D7F9C755-D624-406F-93F0-C59572EF49E9}" dt="2020-07-12T01:17:29.945" v="488" actId="1076"/>
          <ac:picMkLst>
            <pc:docMk/>
            <pc:sldMk cId="3078569979" sldId="306"/>
            <ac:picMk id="14" creationId="{786C382C-69AF-4209-80E6-246F8203E305}"/>
          </ac:picMkLst>
        </pc:picChg>
        <pc:picChg chg="mod">
          <ac:chgData name="am i who" userId="4b6389a2c128101d" providerId="Windows Live" clId="Web-{D7F9C755-D624-406F-93F0-C59572EF49E9}" dt="2020-07-12T01:17:30.023" v="498" actId="1076"/>
          <ac:picMkLst>
            <pc:docMk/>
            <pc:sldMk cId="3078569979" sldId="306"/>
            <ac:picMk id="15" creationId="{8C008621-5D51-4689-A8ED-6F68A85B8BA5}"/>
          </ac:picMkLst>
        </pc:picChg>
        <pc:picChg chg="mod">
          <ac:chgData name="am i who" userId="4b6389a2c128101d" providerId="Windows Live" clId="Web-{D7F9C755-D624-406F-93F0-C59572EF49E9}" dt="2020-07-12T01:17:30.023" v="499" actId="1076"/>
          <ac:picMkLst>
            <pc:docMk/>
            <pc:sldMk cId="3078569979" sldId="306"/>
            <ac:picMk id="16" creationId="{90FC0C2A-A745-4B76-89B4-4CB6CE1A4A1F}"/>
          </ac:picMkLst>
        </pc:picChg>
        <pc:picChg chg="mod">
          <ac:chgData name="am i who" userId="4b6389a2c128101d" providerId="Windows Live" clId="Web-{D7F9C755-D624-406F-93F0-C59572EF49E9}" dt="2020-07-12T01:17:30.008" v="497" actId="1076"/>
          <ac:picMkLst>
            <pc:docMk/>
            <pc:sldMk cId="3078569979" sldId="306"/>
            <ac:picMk id="21" creationId="{74DC1DC3-3357-486F-B217-8D2129F83646}"/>
          </ac:picMkLst>
        </pc:picChg>
        <pc:picChg chg="add mod">
          <ac:chgData name="am i who" userId="4b6389a2c128101d" providerId="Windows Live" clId="Web-{D7F9C755-D624-406F-93F0-C59572EF49E9}" dt="2020-07-12T01:19:39.702" v="527" actId="1076"/>
          <ac:picMkLst>
            <pc:docMk/>
            <pc:sldMk cId="3078569979" sldId="306"/>
            <ac:picMk id="22" creationId="{F51CF650-D59E-40E3-A4C7-B20B45E6C0A0}"/>
          </ac:picMkLst>
        </pc:picChg>
      </pc:sldChg>
      <pc:sldChg chg="add del replId">
        <pc:chgData name="am i who" userId="4b6389a2c128101d" providerId="Windows Live" clId="Web-{D7F9C755-D624-406F-93F0-C59572EF49E9}" dt="2020-07-12T01:18:50.028" v="521"/>
        <pc:sldMkLst>
          <pc:docMk/>
          <pc:sldMk cId="131880245" sldId="307"/>
        </pc:sldMkLst>
      </pc:sldChg>
      <pc:sldChg chg="add del replId">
        <pc:chgData name="am i who" userId="4b6389a2c128101d" providerId="Windows Live" clId="Web-{D7F9C755-D624-406F-93F0-C59572EF49E9}" dt="2020-07-12T01:18:15.807" v="502"/>
        <pc:sldMkLst>
          <pc:docMk/>
          <pc:sldMk cId="1412572217" sldId="307"/>
        </pc:sldMkLst>
      </pc:sldChg>
      <pc:sldChg chg="addSp delSp modSp add replId">
        <pc:chgData name="am i who" userId="4b6389a2c128101d" providerId="Windows Live" clId="Web-{D7F9C755-D624-406F-93F0-C59572EF49E9}" dt="2020-07-12T01:29:05.878" v="593" actId="1076"/>
        <pc:sldMkLst>
          <pc:docMk/>
          <pc:sldMk cId="4001144405" sldId="307"/>
        </pc:sldMkLst>
        <pc:spChg chg="mod">
          <ac:chgData name="am i who" userId="4b6389a2c128101d" providerId="Windows Live" clId="Web-{D7F9C755-D624-406F-93F0-C59572EF49E9}" dt="2020-07-12T01:20:42.680" v="540" actId="20577"/>
          <ac:spMkLst>
            <pc:docMk/>
            <pc:sldMk cId="4001144405" sldId="307"/>
            <ac:spMk id="6" creationId="{00000000-0000-0000-0000-000000000000}"/>
          </ac:spMkLst>
        </pc:spChg>
        <pc:spChg chg="mod">
          <ac:chgData name="am i who" userId="4b6389a2c128101d" providerId="Windows Live" clId="Web-{D7F9C755-D624-406F-93F0-C59572EF49E9}" dt="2020-07-12T01:22:10.059" v="553" actId="1076"/>
          <ac:spMkLst>
            <pc:docMk/>
            <pc:sldMk cId="4001144405" sldId="307"/>
            <ac:spMk id="7" creationId="{3568F94B-CB83-405D-B4A6-90952A945727}"/>
          </ac:spMkLst>
        </pc:spChg>
        <pc:spChg chg="mod">
          <ac:chgData name="am i who" userId="4b6389a2c128101d" providerId="Windows Live" clId="Web-{D7F9C755-D624-406F-93F0-C59572EF49E9}" dt="2020-07-12T01:22:06.684" v="551" actId="20577"/>
          <ac:spMkLst>
            <pc:docMk/>
            <pc:sldMk cId="4001144405" sldId="307"/>
            <ac:spMk id="13" creationId="{CC13ABA3-A34F-4F40-957F-CDD9FBE3E32F}"/>
          </ac:spMkLst>
        </pc:spChg>
        <pc:spChg chg="add mod">
          <ac:chgData name="am i who" userId="4b6389a2c128101d" providerId="Windows Live" clId="Web-{D7F9C755-D624-406F-93F0-C59572EF49E9}" dt="2020-07-12T01:24:16.472" v="561" actId="20577"/>
          <ac:spMkLst>
            <pc:docMk/>
            <pc:sldMk cId="4001144405" sldId="307"/>
            <ac:spMk id="15" creationId="{9860B17E-B97D-4E8D-A57E-83F3C92C8B7A}"/>
          </ac:spMkLst>
        </pc:spChg>
        <pc:spChg chg="mod">
          <ac:chgData name="am i who" userId="4b6389a2c128101d" providerId="Windows Live" clId="Web-{D7F9C755-D624-406F-93F0-C59572EF49E9}" dt="2020-07-12T01:29:05.878" v="592" actId="1076"/>
          <ac:spMkLst>
            <pc:docMk/>
            <pc:sldMk cId="4001144405" sldId="307"/>
            <ac:spMk id="20" creationId="{C53037D4-899A-46CA-94DB-2E4E57D7F261}"/>
          </ac:spMkLst>
        </pc:spChg>
        <pc:spChg chg="mod">
          <ac:chgData name="am i who" userId="4b6389a2c128101d" providerId="Windows Live" clId="Web-{D7F9C755-D624-406F-93F0-C59572EF49E9}" dt="2020-07-12T01:28:20.203" v="590" actId="1076"/>
          <ac:spMkLst>
            <pc:docMk/>
            <pc:sldMk cId="4001144405" sldId="307"/>
            <ac:spMk id="21" creationId="{D1BA0517-C0F3-4962-A4BC-83207AD1D84F}"/>
          </ac:spMkLst>
        </pc:spChg>
        <pc:spChg chg="mod">
          <ac:chgData name="am i who" userId="4b6389a2c128101d" providerId="Windows Live" clId="Web-{D7F9C755-D624-406F-93F0-C59572EF49E9}" dt="2020-07-12T01:29:05.878" v="593" actId="1076"/>
          <ac:spMkLst>
            <pc:docMk/>
            <pc:sldMk cId="4001144405" sldId="307"/>
            <ac:spMk id="23" creationId="{B9DF2B76-C919-4F31-B1A7-A61052CB267A}"/>
          </ac:spMkLst>
        </pc:spChg>
        <pc:spChg chg="mod">
          <ac:chgData name="am i who" userId="4b6389a2c128101d" providerId="Windows Live" clId="Web-{D7F9C755-D624-406F-93F0-C59572EF49E9}" dt="2020-07-12T01:28:16.766" v="589" actId="1076"/>
          <ac:spMkLst>
            <pc:docMk/>
            <pc:sldMk cId="4001144405" sldId="307"/>
            <ac:spMk id="24" creationId="{B5525A8B-85C3-4B01-B889-41EF3A53C1A9}"/>
          </ac:spMkLst>
        </pc:spChg>
        <pc:picChg chg="del">
          <ac:chgData name="am i who" userId="4b6389a2c128101d" providerId="Windows Live" clId="Web-{D7F9C755-D624-406F-93F0-C59572EF49E9}" dt="2020-07-12T01:21:46.777" v="543"/>
          <ac:picMkLst>
            <pc:docMk/>
            <pc:sldMk cId="4001144405" sldId="307"/>
            <ac:picMk id="2" creationId="{1F64DB3C-54BB-41A5-AB66-4C938CFC7B03}"/>
          </ac:picMkLst>
        </pc:picChg>
        <pc:picChg chg="add mod ord">
          <ac:chgData name="am i who" userId="4b6389a2c128101d" providerId="Windows Live" clId="Web-{D7F9C755-D624-406F-93F0-C59572EF49E9}" dt="2020-07-12T01:21:59.387" v="547" actId="14100"/>
          <ac:picMkLst>
            <pc:docMk/>
            <pc:sldMk cId="4001144405" sldId="307"/>
            <ac:picMk id="3" creationId="{BDF48A95-0F20-48AA-857C-5256C8D61127}"/>
          </ac:picMkLst>
        </pc:picChg>
        <pc:picChg chg="del">
          <ac:chgData name="am i who" userId="4b6389a2c128101d" providerId="Windows Live" clId="Web-{D7F9C755-D624-406F-93F0-C59572EF49E9}" dt="2020-07-12T01:22:33.482" v="554"/>
          <ac:picMkLst>
            <pc:docMk/>
            <pc:sldMk cId="4001144405" sldId="307"/>
            <ac:picMk id="10" creationId="{20E10E2E-58A2-4DC6-B503-B45751008504}"/>
          </ac:picMkLst>
        </pc:picChg>
        <pc:picChg chg="add mod">
          <ac:chgData name="am i who" userId="4b6389a2c128101d" providerId="Windows Live" clId="Web-{D7F9C755-D624-406F-93F0-C59572EF49E9}" dt="2020-07-12T01:22:43.373" v="557" actId="1076"/>
          <ac:picMkLst>
            <pc:docMk/>
            <pc:sldMk cId="4001144405" sldId="307"/>
            <ac:picMk id="12" creationId="{4C03E160-C509-4499-A693-B256B929BEF5}"/>
          </ac:picMkLst>
        </pc:picChg>
        <pc:picChg chg="add mod ord">
          <ac:chgData name="am i who" userId="4b6389a2c128101d" providerId="Windows Live" clId="Web-{D7F9C755-D624-406F-93F0-C59572EF49E9}" dt="2020-07-12T01:29:05.862" v="591" actId="1076"/>
          <ac:picMkLst>
            <pc:docMk/>
            <pc:sldMk cId="4001144405" sldId="307"/>
            <ac:picMk id="16" creationId="{34DEB857-74EC-4AD3-BB8A-3A1919E99AF8}"/>
          </ac:picMkLst>
        </pc:picChg>
        <pc:picChg chg="del">
          <ac:chgData name="am i who" userId="4b6389a2c128101d" providerId="Windows Live" clId="Web-{D7F9C755-D624-406F-93F0-C59572EF49E9}" dt="2020-07-12T01:22:34.592" v="555"/>
          <ac:picMkLst>
            <pc:docMk/>
            <pc:sldMk cId="4001144405" sldId="307"/>
            <ac:picMk id="17" creationId="{2957A997-FE48-4826-8525-F928D9223E4F}"/>
          </ac:picMkLst>
        </pc:picChg>
        <pc:picChg chg="add mod ord">
          <ac:chgData name="am i who" userId="4b6389a2c128101d" providerId="Windows Live" clId="Web-{D7F9C755-D624-406F-93F0-C59572EF49E9}" dt="2020-07-12T01:28:10.687" v="587" actId="14100"/>
          <ac:picMkLst>
            <pc:docMk/>
            <pc:sldMk cId="4001144405" sldId="307"/>
            <ac:picMk id="26" creationId="{FA2688BE-20D1-4761-81D3-96CEC49374C4}"/>
          </ac:picMkLst>
        </pc:picChg>
      </pc:sldChg>
      <pc:sldChg chg="addSp delSp modSp add replId">
        <pc:chgData name="am i who" userId="4b6389a2c128101d" providerId="Windows Live" clId="Web-{D7F9C755-D624-406F-93F0-C59572EF49E9}" dt="2020-07-12T03:15:39.281" v="653" actId="1076"/>
        <pc:sldMkLst>
          <pc:docMk/>
          <pc:sldMk cId="3864716003" sldId="308"/>
        </pc:sldMkLst>
        <pc:spChg chg="add mod">
          <ac:chgData name="am i who" userId="4b6389a2c128101d" providerId="Windows Live" clId="Web-{D7F9C755-D624-406F-93F0-C59572EF49E9}" dt="2020-07-12T03:12:27.412" v="640" actId="20577"/>
          <ac:spMkLst>
            <pc:docMk/>
            <pc:sldMk cId="3864716003" sldId="308"/>
            <ac:spMk id="2" creationId="{E2E2B3AE-DF8E-48EC-8E48-20C815C90968}"/>
          </ac:spMkLst>
        </pc:spChg>
        <pc:spChg chg="mod">
          <ac:chgData name="am i who" userId="4b6389a2c128101d" providerId="Windows Live" clId="Web-{D7F9C755-D624-406F-93F0-C59572EF49E9}" dt="2020-07-12T03:11:02.970" v="631" actId="20577"/>
          <ac:spMkLst>
            <pc:docMk/>
            <pc:sldMk cId="3864716003" sldId="308"/>
            <ac:spMk id="6" creationId="{00000000-0000-0000-0000-000000000000}"/>
          </ac:spMkLst>
        </pc:spChg>
        <pc:spChg chg="del">
          <ac:chgData name="am i who" userId="4b6389a2c128101d" providerId="Windows Live" clId="Web-{D7F9C755-D624-406F-93F0-C59572EF49E9}" dt="2020-07-12T03:10:46.641" v="599"/>
          <ac:spMkLst>
            <pc:docMk/>
            <pc:sldMk cId="3864716003" sldId="308"/>
            <ac:spMk id="7" creationId="{3568F94B-CB83-405D-B4A6-90952A945727}"/>
          </ac:spMkLst>
        </pc:spChg>
        <pc:spChg chg="del">
          <ac:chgData name="am i who" userId="4b6389a2c128101d" providerId="Windows Live" clId="Web-{D7F9C755-D624-406F-93F0-C59572EF49E9}" dt="2020-07-12T03:10:46.641" v="604"/>
          <ac:spMkLst>
            <pc:docMk/>
            <pc:sldMk cId="3864716003" sldId="308"/>
            <ac:spMk id="11" creationId="{073A3493-1CCE-499D-8C2F-B1229DB18A6E}"/>
          </ac:spMkLst>
        </pc:spChg>
        <pc:spChg chg="del">
          <ac:chgData name="am i who" userId="4b6389a2c128101d" providerId="Windows Live" clId="Web-{D7F9C755-D624-406F-93F0-C59572EF49E9}" dt="2020-07-12T03:10:49.079" v="609"/>
          <ac:spMkLst>
            <pc:docMk/>
            <pc:sldMk cId="3864716003" sldId="308"/>
            <ac:spMk id="13" creationId="{CC13ABA3-A34F-4F40-957F-CDD9FBE3E32F}"/>
          </ac:spMkLst>
        </pc:spChg>
        <pc:spChg chg="del">
          <ac:chgData name="am i who" userId="4b6389a2c128101d" providerId="Windows Live" clId="Web-{D7F9C755-D624-406F-93F0-C59572EF49E9}" dt="2020-07-12T03:10:46.641" v="595"/>
          <ac:spMkLst>
            <pc:docMk/>
            <pc:sldMk cId="3864716003" sldId="308"/>
            <ac:spMk id="15" creationId="{9860B17E-B97D-4E8D-A57E-83F3C92C8B7A}"/>
          </ac:spMkLst>
        </pc:spChg>
        <pc:spChg chg="del">
          <ac:chgData name="am i who" userId="4b6389a2c128101d" providerId="Windows Live" clId="Web-{D7F9C755-D624-406F-93F0-C59572EF49E9}" dt="2020-07-12T03:10:46.641" v="603"/>
          <ac:spMkLst>
            <pc:docMk/>
            <pc:sldMk cId="3864716003" sldId="308"/>
            <ac:spMk id="18" creationId="{3DE635C5-C223-4153-A401-62428E80D6EF}"/>
          </ac:spMkLst>
        </pc:spChg>
        <pc:spChg chg="del">
          <ac:chgData name="am i who" userId="4b6389a2c128101d" providerId="Windows Live" clId="Web-{D7F9C755-D624-406F-93F0-C59572EF49E9}" dt="2020-07-12T03:10:46.641" v="602"/>
          <ac:spMkLst>
            <pc:docMk/>
            <pc:sldMk cId="3864716003" sldId="308"/>
            <ac:spMk id="19" creationId="{E525D9AA-F9BB-466A-998E-7C78B5786829}"/>
          </ac:spMkLst>
        </pc:spChg>
        <pc:spChg chg="del">
          <ac:chgData name="am i who" userId="4b6389a2c128101d" providerId="Windows Live" clId="Web-{D7F9C755-D624-406F-93F0-C59572EF49E9}" dt="2020-07-12T03:10:46.641" v="600"/>
          <ac:spMkLst>
            <pc:docMk/>
            <pc:sldMk cId="3864716003" sldId="308"/>
            <ac:spMk id="20" creationId="{C53037D4-899A-46CA-94DB-2E4E57D7F261}"/>
          </ac:spMkLst>
        </pc:spChg>
        <pc:spChg chg="del">
          <ac:chgData name="am i who" userId="4b6389a2c128101d" providerId="Windows Live" clId="Web-{D7F9C755-D624-406F-93F0-C59572EF49E9}" dt="2020-07-12T03:10:46.641" v="601"/>
          <ac:spMkLst>
            <pc:docMk/>
            <pc:sldMk cId="3864716003" sldId="308"/>
            <ac:spMk id="21" creationId="{D1BA0517-C0F3-4962-A4BC-83207AD1D84F}"/>
          </ac:spMkLst>
        </pc:spChg>
        <pc:spChg chg="del">
          <ac:chgData name="am i who" userId="4b6389a2c128101d" providerId="Windows Live" clId="Web-{D7F9C755-D624-406F-93F0-C59572EF49E9}" dt="2020-07-12T03:10:46.641" v="598"/>
          <ac:spMkLst>
            <pc:docMk/>
            <pc:sldMk cId="3864716003" sldId="308"/>
            <ac:spMk id="23" creationId="{B9DF2B76-C919-4F31-B1A7-A61052CB267A}"/>
          </ac:spMkLst>
        </pc:spChg>
        <pc:spChg chg="del">
          <ac:chgData name="am i who" userId="4b6389a2c128101d" providerId="Windows Live" clId="Web-{D7F9C755-D624-406F-93F0-C59572EF49E9}" dt="2020-07-12T03:10:46.641" v="597"/>
          <ac:spMkLst>
            <pc:docMk/>
            <pc:sldMk cId="3864716003" sldId="308"/>
            <ac:spMk id="24" creationId="{B5525A8B-85C3-4B01-B889-41EF3A53C1A9}"/>
          </ac:spMkLst>
        </pc:spChg>
        <pc:picChg chg="del">
          <ac:chgData name="am i who" userId="4b6389a2c128101d" providerId="Windows Live" clId="Web-{D7F9C755-D624-406F-93F0-C59572EF49E9}" dt="2020-07-12T03:10:46.641" v="605"/>
          <ac:picMkLst>
            <pc:docMk/>
            <pc:sldMk cId="3864716003" sldId="308"/>
            <ac:picMk id="3" creationId="{BDF48A95-0F20-48AA-857C-5256C8D61127}"/>
          </ac:picMkLst>
        </pc:picChg>
        <pc:picChg chg="del">
          <ac:chgData name="am i who" userId="4b6389a2c128101d" providerId="Windows Live" clId="Web-{D7F9C755-D624-406F-93F0-C59572EF49E9}" dt="2020-07-12T03:10:46.641" v="596"/>
          <ac:picMkLst>
            <pc:docMk/>
            <pc:sldMk cId="3864716003" sldId="308"/>
            <ac:picMk id="12" creationId="{4C03E160-C509-4499-A693-B256B929BEF5}"/>
          </ac:picMkLst>
        </pc:picChg>
        <pc:picChg chg="del">
          <ac:chgData name="am i who" userId="4b6389a2c128101d" providerId="Windows Live" clId="Web-{D7F9C755-D624-406F-93F0-C59572EF49E9}" dt="2020-07-12T03:10:47.407" v="608"/>
          <ac:picMkLst>
            <pc:docMk/>
            <pc:sldMk cId="3864716003" sldId="308"/>
            <ac:picMk id="14" creationId="{0A025325-7B13-4863-8EB7-185FFD0D4992}"/>
          </ac:picMkLst>
        </pc:picChg>
        <pc:picChg chg="del">
          <ac:chgData name="am i who" userId="4b6389a2c128101d" providerId="Windows Live" clId="Web-{D7F9C755-D624-406F-93F0-C59572EF49E9}" dt="2020-07-12T03:10:46.641" v="606"/>
          <ac:picMkLst>
            <pc:docMk/>
            <pc:sldMk cId="3864716003" sldId="308"/>
            <ac:picMk id="16" creationId="{34DEB857-74EC-4AD3-BB8A-3A1919E99AF8}"/>
          </ac:picMkLst>
        </pc:picChg>
        <pc:picChg chg="add mod">
          <ac:chgData name="am i who" userId="4b6389a2c128101d" providerId="Windows Live" clId="Web-{D7F9C755-D624-406F-93F0-C59572EF49E9}" dt="2020-07-12T03:15:39.281" v="653" actId="1076"/>
          <ac:picMkLst>
            <pc:docMk/>
            <pc:sldMk cId="3864716003" sldId="308"/>
            <ac:picMk id="17" creationId="{B4260459-2024-42F3-8B8A-CA01C2B3A153}"/>
          </ac:picMkLst>
        </pc:picChg>
        <pc:picChg chg="del">
          <ac:chgData name="am i who" userId="4b6389a2c128101d" providerId="Windows Live" clId="Web-{D7F9C755-D624-406F-93F0-C59572EF49E9}" dt="2020-07-12T03:10:46.641" v="607"/>
          <ac:picMkLst>
            <pc:docMk/>
            <pc:sldMk cId="3864716003" sldId="308"/>
            <ac:picMk id="26" creationId="{FA2688BE-20D1-4761-81D3-96CEC49374C4}"/>
          </ac:picMkLst>
        </pc:picChg>
        <pc:cxnChg chg="add del mod">
          <ac:chgData name="am i who" userId="4b6389a2c128101d" providerId="Windows Live" clId="Web-{D7F9C755-D624-406F-93F0-C59572EF49E9}" dt="2020-07-12T03:14:57.673" v="646"/>
          <ac:cxnSpMkLst>
            <pc:docMk/>
            <pc:sldMk cId="3864716003" sldId="308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21:58.570" v="700" actId="20577"/>
        <pc:sldMkLst>
          <pc:docMk/>
          <pc:sldMk cId="3164454457" sldId="309"/>
        </pc:sldMkLst>
        <pc:spChg chg="add mod">
          <ac:chgData name="am i who" userId="4b6389a2c128101d" providerId="Windows Live" clId="Web-{D7F9C755-D624-406F-93F0-C59572EF49E9}" dt="2020-07-12T03:21:37.952" v="682" actId="1076"/>
          <ac:spMkLst>
            <pc:docMk/>
            <pc:sldMk cId="3164454457" sldId="309"/>
            <ac:spMk id="13" creationId="{8C9F634C-4B66-45F2-A164-BA346390D9AE}"/>
          </ac:spMkLst>
        </pc:spChg>
        <pc:spChg chg="add mod">
          <ac:chgData name="am i who" userId="4b6389a2c128101d" providerId="Windows Live" clId="Web-{D7F9C755-D624-406F-93F0-C59572EF49E9}" dt="2020-07-12T03:21:58.570" v="700" actId="20577"/>
          <ac:spMkLst>
            <pc:docMk/>
            <pc:sldMk cId="3164454457" sldId="309"/>
            <ac:spMk id="15" creationId="{5CA4D935-DFE4-46A3-80A5-CF705A9D8D0D}"/>
          </ac:spMkLst>
        </pc:spChg>
        <pc:picChg chg="add del mod">
          <ac:chgData name="am i who" userId="4b6389a2c128101d" providerId="Windows Live" clId="Web-{D7F9C755-D624-406F-93F0-C59572EF49E9}" dt="2020-07-12T03:20:16.050" v="670"/>
          <ac:picMkLst>
            <pc:docMk/>
            <pc:sldMk cId="3164454457" sldId="309"/>
            <ac:picMk id="3" creationId="{3A2D2237-D581-4C46-9A8F-BB2E717D30AE}"/>
          </ac:picMkLst>
        </pc:picChg>
        <pc:picChg chg="add mod">
          <ac:chgData name="am i who" userId="4b6389a2c128101d" providerId="Windows Live" clId="Web-{D7F9C755-D624-406F-93F0-C59572EF49E9}" dt="2020-07-12T03:21:24.214" v="678" actId="1076"/>
          <ac:picMkLst>
            <pc:docMk/>
            <pc:sldMk cId="3164454457" sldId="309"/>
            <ac:picMk id="7" creationId="{0DD1D0E1-76DC-48B4-BA31-CA610BAA35FB}"/>
          </ac:picMkLst>
        </pc:picChg>
        <pc:picChg chg="add mod">
          <ac:chgData name="am i who" userId="4b6389a2c128101d" providerId="Windows Live" clId="Web-{D7F9C755-D624-406F-93F0-C59572EF49E9}" dt="2020-07-12T03:21:27.012" v="679" actId="1076"/>
          <ac:picMkLst>
            <pc:docMk/>
            <pc:sldMk cId="3164454457" sldId="309"/>
            <ac:picMk id="11" creationId="{03227F00-5F65-4BA1-AA94-734E442BE07D}"/>
          </ac:picMkLst>
        </pc:picChg>
        <pc:cxnChg chg="mod">
          <ac:chgData name="am i who" userId="4b6389a2c128101d" providerId="Windows Live" clId="Web-{D7F9C755-D624-406F-93F0-C59572EF49E9}" dt="2020-07-12T03:15:55.579" v="656" actId="14100"/>
          <ac:cxnSpMkLst>
            <pc:docMk/>
            <pc:sldMk cId="3164454457" sldId="309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27:05.490" v="771" actId="14100"/>
        <pc:sldMkLst>
          <pc:docMk/>
          <pc:sldMk cId="2120779437" sldId="310"/>
        </pc:sldMkLst>
        <pc:spChg chg="add del">
          <ac:chgData name="am i who" userId="4b6389a2c128101d" providerId="Windows Live" clId="Web-{D7F9C755-D624-406F-93F0-C59572EF49E9}" dt="2020-07-12T03:22:16.569" v="706"/>
          <ac:spMkLst>
            <pc:docMk/>
            <pc:sldMk cId="2120779437" sldId="310"/>
            <ac:spMk id="12" creationId="{ED0424A8-C4A5-4292-8F92-AD8F6CB457FE}"/>
          </ac:spMkLst>
        </pc:spChg>
        <pc:spChg chg="add del">
          <ac:chgData name="am i who" userId="4b6389a2c128101d" providerId="Windows Live" clId="Web-{D7F9C755-D624-406F-93F0-C59572EF49E9}" dt="2020-07-12T03:22:16.569" v="705"/>
          <ac:spMkLst>
            <pc:docMk/>
            <pc:sldMk cId="2120779437" sldId="310"/>
            <ac:spMk id="14" creationId="{7C85B311-678F-4039-8FE1-6DDDE8088D64}"/>
          </ac:spMkLst>
        </pc:spChg>
        <pc:spChg chg="add mod">
          <ac:chgData name="am i who" userId="4b6389a2c128101d" providerId="Windows Live" clId="Web-{D7F9C755-D624-406F-93F0-C59572EF49E9}" dt="2020-07-12T03:22:36.674" v="710" actId="14100"/>
          <ac:spMkLst>
            <pc:docMk/>
            <pc:sldMk cId="2120779437" sldId="310"/>
            <ac:spMk id="16" creationId="{40393A1E-E838-470D-82B2-D26228BFC901}"/>
          </ac:spMkLst>
        </pc:spChg>
        <pc:spChg chg="add mod">
          <ac:chgData name="am i who" userId="4b6389a2c128101d" providerId="Windows Live" clId="Web-{D7F9C755-D624-406F-93F0-C59572EF49E9}" dt="2020-07-12T03:23:54.402" v="736" actId="1076"/>
          <ac:spMkLst>
            <pc:docMk/>
            <pc:sldMk cId="2120779437" sldId="310"/>
            <ac:spMk id="18" creationId="{76384450-1FBC-4F0B-9C91-CC6FA01746CD}"/>
          </ac:spMkLst>
        </pc:spChg>
        <pc:spChg chg="add mod">
          <ac:chgData name="am i who" userId="4b6389a2c128101d" providerId="Windows Live" clId="Web-{D7F9C755-D624-406F-93F0-C59572EF49E9}" dt="2020-07-12T03:23:54.402" v="737" actId="1076"/>
          <ac:spMkLst>
            <pc:docMk/>
            <pc:sldMk cId="2120779437" sldId="310"/>
            <ac:spMk id="20" creationId="{FFEED2A8-6C98-4CC4-AD98-96CF8E37BD0F}"/>
          </ac:spMkLst>
        </pc:spChg>
        <pc:spChg chg="add mod">
          <ac:chgData name="am i who" userId="4b6389a2c128101d" providerId="Windows Live" clId="Web-{D7F9C755-D624-406F-93F0-C59572EF49E9}" dt="2020-07-12T03:27:05.490" v="771" actId="14100"/>
          <ac:spMkLst>
            <pc:docMk/>
            <pc:sldMk cId="2120779437" sldId="310"/>
            <ac:spMk id="26" creationId="{B759550A-136C-45E4-99A2-3AF032C4D85A}"/>
          </ac:spMkLst>
        </pc:spChg>
        <pc:picChg chg="del">
          <ac:chgData name="am i who" userId="4b6389a2c128101d" providerId="Windows Live" clId="Web-{D7F9C755-D624-406F-93F0-C59572EF49E9}" dt="2020-07-12T03:17:58.914" v="663"/>
          <ac:picMkLst>
            <pc:docMk/>
            <pc:sldMk cId="2120779437" sldId="310"/>
            <ac:picMk id="3" creationId="{3A2D2237-D581-4C46-9A8F-BB2E717D30AE}"/>
          </ac:picMkLst>
        </pc:picChg>
        <pc:picChg chg="add mod">
          <ac:chgData name="am i who" userId="4b6389a2c128101d" providerId="Windows Live" clId="Web-{D7F9C755-D624-406F-93F0-C59572EF49E9}" dt="2020-07-12T03:19:42.176" v="667" actId="1076"/>
          <ac:picMkLst>
            <pc:docMk/>
            <pc:sldMk cId="2120779437" sldId="310"/>
            <ac:picMk id="7" creationId="{22A8F8F4-3488-4B7D-957A-8478DA0CB4B7}"/>
          </ac:picMkLst>
        </pc:picChg>
        <pc:picChg chg="add mod">
          <ac:chgData name="am i who" userId="4b6389a2c128101d" providerId="Windows Live" clId="Web-{D7F9C755-D624-406F-93F0-C59572EF49E9}" dt="2020-07-12T03:23:50.574" v="735" actId="1076"/>
          <ac:picMkLst>
            <pc:docMk/>
            <pc:sldMk cId="2120779437" sldId="310"/>
            <ac:picMk id="21" creationId="{250C9398-677F-4719-A340-CEB94DD28B53}"/>
          </ac:picMkLst>
        </pc:picChg>
        <pc:picChg chg="add mod">
          <ac:chgData name="am i who" userId="4b6389a2c128101d" providerId="Windows Live" clId="Web-{D7F9C755-D624-406F-93F0-C59572EF49E9}" dt="2020-07-12T03:24:10.169" v="739" actId="1076"/>
          <ac:picMkLst>
            <pc:docMk/>
            <pc:sldMk cId="2120779437" sldId="310"/>
            <ac:picMk id="23" creationId="{A381F177-E2B7-480D-8554-05A1A8BD8245}"/>
          </ac:picMkLst>
        </pc:picChg>
        <pc:picChg chg="add mod">
          <ac:chgData name="am i who" userId="4b6389a2c128101d" providerId="Windows Live" clId="Web-{D7F9C755-D624-406F-93F0-C59572EF49E9}" dt="2020-07-12T03:24:14.450" v="741" actId="1076"/>
          <ac:picMkLst>
            <pc:docMk/>
            <pc:sldMk cId="2120779437" sldId="310"/>
            <ac:picMk id="24" creationId="{8DD30B9C-C66B-4662-BF79-3F3F37E83B19}"/>
          </ac:picMkLst>
        </pc:picChg>
        <pc:picChg chg="add del mod">
          <ac:chgData name="am i who" userId="4b6389a2c128101d" providerId="Windows Live" clId="Web-{D7F9C755-D624-406F-93F0-C59572EF49E9}" dt="2020-07-12T03:25:45.220" v="744"/>
          <ac:picMkLst>
            <pc:docMk/>
            <pc:sldMk cId="2120779437" sldId="310"/>
            <ac:picMk id="25" creationId="{C9094C18-998C-4090-8B68-0B8B58AF9E1F}"/>
          </ac:picMkLst>
        </pc:picChg>
        <pc:cxnChg chg="mod">
          <ac:chgData name="am i who" userId="4b6389a2c128101d" providerId="Windows Live" clId="Web-{D7F9C755-D624-406F-93F0-C59572EF49E9}" dt="2020-07-12T03:19:49.515" v="669" actId="14100"/>
          <ac:cxnSpMkLst>
            <pc:docMk/>
            <pc:sldMk cId="2120779437" sldId="310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27:58.665" v="775" actId="14100"/>
        <pc:sldMkLst>
          <pc:docMk/>
          <pc:sldMk cId="2490591274" sldId="311"/>
        </pc:sldMkLst>
        <pc:spChg chg="add mod">
          <ac:chgData name="am i who" userId="4b6389a2c128101d" providerId="Windows Live" clId="Web-{D7F9C755-D624-406F-93F0-C59572EF49E9}" dt="2020-07-12T03:27:14.163" v="774" actId="14100"/>
          <ac:spMkLst>
            <pc:docMk/>
            <pc:sldMk cId="2490591274" sldId="311"/>
            <ac:spMk id="11" creationId="{21927510-57E6-457D-B6AF-44348887D952}"/>
          </ac:spMkLst>
        </pc:spChg>
        <pc:spChg chg="mod">
          <ac:chgData name="am i who" userId="4b6389a2c128101d" providerId="Windows Live" clId="Web-{D7F9C755-D624-406F-93F0-C59572EF49E9}" dt="2020-07-12T03:26:14.425" v="753" actId="14100"/>
          <ac:spMkLst>
            <pc:docMk/>
            <pc:sldMk cId="2490591274" sldId="311"/>
            <ac:spMk id="16" creationId="{40393A1E-E838-470D-82B2-D26228BFC901}"/>
          </ac:spMkLst>
        </pc:spChg>
        <pc:spChg chg="mod">
          <ac:chgData name="am i who" userId="4b6389a2c128101d" providerId="Windows Live" clId="Web-{D7F9C755-D624-406F-93F0-C59572EF49E9}" dt="2020-07-12T03:25:59.346" v="749" actId="1076"/>
          <ac:spMkLst>
            <pc:docMk/>
            <pc:sldMk cId="2490591274" sldId="311"/>
            <ac:spMk id="18" creationId="{76384450-1FBC-4F0B-9C91-CC6FA01746CD}"/>
          </ac:spMkLst>
        </pc:spChg>
        <pc:spChg chg="mod">
          <ac:chgData name="am i who" userId="4b6389a2c128101d" providerId="Windows Live" clId="Web-{D7F9C755-D624-406F-93F0-C59572EF49E9}" dt="2020-07-12T03:26:28.598" v="765" actId="14100"/>
          <ac:spMkLst>
            <pc:docMk/>
            <pc:sldMk cId="2490591274" sldId="311"/>
            <ac:spMk id="20" creationId="{FFEED2A8-6C98-4CC4-AD98-96CF8E37BD0F}"/>
          </ac:spMkLst>
        </pc:spChg>
        <pc:picChg chg="add mod">
          <ac:chgData name="am i who" userId="4b6389a2c128101d" providerId="Windows Live" clId="Web-{D7F9C755-D624-406F-93F0-C59572EF49E9}" dt="2020-07-12T03:26:52.302" v="768" actId="14100"/>
          <ac:picMkLst>
            <pc:docMk/>
            <pc:sldMk cId="2490591274" sldId="311"/>
            <ac:picMk id="3" creationId="{55F3617F-7F84-4D77-A7C5-C64EB06F022C}"/>
          </ac:picMkLst>
        </pc:picChg>
        <pc:picChg chg="del">
          <ac:chgData name="am i who" userId="4b6389a2c128101d" providerId="Windows Live" clId="Web-{D7F9C755-D624-406F-93F0-C59572EF49E9}" dt="2020-07-12T03:25:51.893" v="745"/>
          <ac:picMkLst>
            <pc:docMk/>
            <pc:sldMk cId="2490591274" sldId="311"/>
            <ac:picMk id="7" creationId="{22A8F8F4-3488-4B7D-957A-8478DA0CB4B7}"/>
          </ac:picMkLst>
        </pc:picChg>
        <pc:picChg chg="del">
          <ac:chgData name="am i who" userId="4b6389a2c128101d" providerId="Windows Live" clId="Web-{D7F9C755-D624-406F-93F0-C59572EF49E9}" dt="2020-07-12T03:26:18.503" v="755"/>
          <ac:picMkLst>
            <pc:docMk/>
            <pc:sldMk cId="2490591274" sldId="311"/>
            <ac:picMk id="21" creationId="{250C9398-677F-4719-A340-CEB94DD28B53}"/>
          </ac:picMkLst>
        </pc:picChg>
        <pc:picChg chg="del">
          <ac:chgData name="am i who" userId="4b6389a2c128101d" providerId="Windows Live" clId="Web-{D7F9C755-D624-406F-93F0-C59572EF49E9}" dt="2020-07-12T03:25:53.283" v="746"/>
          <ac:picMkLst>
            <pc:docMk/>
            <pc:sldMk cId="2490591274" sldId="311"/>
            <ac:picMk id="23" creationId="{A381F177-E2B7-480D-8554-05A1A8BD8245}"/>
          </ac:picMkLst>
        </pc:picChg>
        <pc:picChg chg="del">
          <ac:chgData name="am i who" userId="4b6389a2c128101d" providerId="Windows Live" clId="Web-{D7F9C755-D624-406F-93F0-C59572EF49E9}" dt="2020-07-12T03:26:18.503" v="754"/>
          <ac:picMkLst>
            <pc:docMk/>
            <pc:sldMk cId="2490591274" sldId="311"/>
            <ac:picMk id="24" creationId="{8DD30B9C-C66B-4662-BF79-3F3F37E83B19}"/>
          </ac:picMkLst>
        </pc:picChg>
        <pc:picChg chg="mod ord">
          <ac:chgData name="am i who" userId="4b6389a2c128101d" providerId="Windows Live" clId="Web-{D7F9C755-D624-406F-93F0-C59572EF49E9}" dt="2020-07-12T03:26:05.956" v="751" actId="14100"/>
          <ac:picMkLst>
            <pc:docMk/>
            <pc:sldMk cId="2490591274" sldId="311"/>
            <ac:picMk id="25" creationId="{C9094C18-998C-4090-8B68-0B8B58AF9E1F}"/>
          </ac:picMkLst>
        </pc:picChg>
        <pc:cxnChg chg="mod">
          <ac:chgData name="am i who" userId="4b6389a2c128101d" providerId="Windows Live" clId="Web-{D7F9C755-D624-406F-93F0-C59572EF49E9}" dt="2020-07-12T03:27:58.665" v="775" actId="14100"/>
          <ac:cxnSpMkLst>
            <pc:docMk/>
            <pc:sldMk cId="2490591274" sldId="311"/>
            <ac:cxnSpMk id="10" creationId="{0A097B44-A378-4230-8CCF-174F142CCD1C}"/>
          </ac:cxnSpMkLst>
        </pc:cxnChg>
      </pc:sldChg>
      <pc:sldChg chg="add del replId">
        <pc:chgData name="am i who" userId="4b6389a2c128101d" providerId="Windows Live" clId="Web-{D7F9C755-D624-406F-93F0-C59572EF49E9}" dt="2020-07-12T03:28:10.150" v="777"/>
        <pc:sldMkLst>
          <pc:docMk/>
          <pc:sldMk cId="1982488468" sldId="312"/>
        </pc:sldMkLst>
      </pc:sldChg>
      <pc:sldChg chg="addSp delSp modSp add replId">
        <pc:chgData name="am i who" userId="4b6389a2c128101d" providerId="Windows Live" clId="Web-{D7F9C755-D624-406F-93F0-C59572EF49E9}" dt="2020-07-12T03:30:21.032" v="814" actId="1076"/>
        <pc:sldMkLst>
          <pc:docMk/>
          <pc:sldMk cId="2042181803" sldId="312"/>
        </pc:sldMkLst>
        <pc:spChg chg="mod">
          <ac:chgData name="am i who" userId="4b6389a2c128101d" providerId="Windows Live" clId="Web-{D7F9C755-D624-406F-93F0-C59572EF49E9}" dt="2020-07-12T03:29:08.778" v="785" actId="1076"/>
          <ac:spMkLst>
            <pc:docMk/>
            <pc:sldMk cId="2042181803" sldId="312"/>
            <ac:spMk id="16" creationId="{40393A1E-E838-470D-82B2-D26228BFC901}"/>
          </ac:spMkLst>
        </pc:spChg>
        <pc:spChg chg="mod">
          <ac:chgData name="am i who" userId="4b6389a2c128101d" providerId="Windows Live" clId="Web-{D7F9C755-D624-406F-93F0-C59572EF49E9}" dt="2020-07-12T03:29:29.763" v="805" actId="1076"/>
          <ac:spMkLst>
            <pc:docMk/>
            <pc:sldMk cId="2042181803" sldId="312"/>
            <ac:spMk id="18" creationId="{76384450-1FBC-4F0B-9C91-CC6FA01746CD}"/>
          </ac:spMkLst>
        </pc:spChg>
        <pc:spChg chg="mod">
          <ac:chgData name="am i who" userId="4b6389a2c128101d" providerId="Windows Live" clId="Web-{D7F9C755-D624-406F-93F0-C59572EF49E9}" dt="2020-07-12T03:29:32.264" v="806" actId="1076"/>
          <ac:spMkLst>
            <pc:docMk/>
            <pc:sldMk cId="2042181803" sldId="312"/>
            <ac:spMk id="20" creationId="{FFEED2A8-6C98-4CC4-AD98-96CF8E37BD0F}"/>
          </ac:spMkLst>
        </pc:spChg>
        <pc:spChg chg="mod">
          <ac:chgData name="am i who" userId="4b6389a2c128101d" providerId="Windows Live" clId="Web-{D7F9C755-D624-406F-93F0-C59572EF49E9}" dt="2020-07-12T03:30:18.032" v="813" actId="14100"/>
          <ac:spMkLst>
            <pc:docMk/>
            <pc:sldMk cId="2042181803" sldId="312"/>
            <ac:spMk id="26" creationId="{B759550A-136C-45E4-99A2-3AF032C4D85A}"/>
          </ac:spMkLst>
        </pc:spChg>
        <pc:picChg chg="add mod ord">
          <ac:chgData name="am i who" userId="4b6389a2c128101d" providerId="Windows Live" clId="Web-{D7F9C755-D624-406F-93F0-C59572EF49E9}" dt="2020-07-12T03:29:05.043" v="784" actId="14100"/>
          <ac:picMkLst>
            <pc:docMk/>
            <pc:sldMk cId="2042181803" sldId="312"/>
            <ac:picMk id="3" creationId="{26E5AFB6-C0C7-40DA-BFE1-76AD45EB86B0}"/>
          </ac:picMkLst>
        </pc:picChg>
        <pc:picChg chg="del">
          <ac:chgData name="am i who" userId="4b6389a2c128101d" providerId="Windows Live" clId="Web-{D7F9C755-D624-406F-93F0-C59572EF49E9}" dt="2020-07-12T03:28:52.449" v="780"/>
          <ac:picMkLst>
            <pc:docMk/>
            <pc:sldMk cId="2042181803" sldId="312"/>
            <ac:picMk id="7" creationId="{22A8F8F4-3488-4B7D-957A-8478DA0CB4B7}"/>
          </ac:picMkLst>
        </pc:picChg>
        <pc:picChg chg="add mod ord">
          <ac:chgData name="am i who" userId="4b6389a2c128101d" providerId="Windows Live" clId="Web-{D7F9C755-D624-406F-93F0-C59572EF49E9}" dt="2020-07-12T03:30:11.078" v="811"/>
          <ac:picMkLst>
            <pc:docMk/>
            <pc:sldMk cId="2042181803" sldId="312"/>
            <ac:picMk id="11" creationId="{C73080E0-71C4-441A-B63A-1E95DE1960F7}"/>
          </ac:picMkLst>
        </pc:picChg>
        <pc:picChg chg="del">
          <ac:chgData name="am i who" userId="4b6389a2c128101d" providerId="Windows Live" clId="Web-{D7F9C755-D624-406F-93F0-C59572EF49E9}" dt="2020-07-12T03:29:37.748" v="807"/>
          <ac:picMkLst>
            <pc:docMk/>
            <pc:sldMk cId="2042181803" sldId="312"/>
            <ac:picMk id="21" creationId="{250C9398-677F-4719-A340-CEB94DD28B53}"/>
          </ac:picMkLst>
        </pc:picChg>
        <pc:picChg chg="mod">
          <ac:chgData name="am i who" userId="4b6389a2c128101d" providerId="Windows Live" clId="Web-{D7F9C755-D624-406F-93F0-C59572EF49E9}" dt="2020-07-12T03:29:11.481" v="786" actId="1076"/>
          <ac:picMkLst>
            <pc:docMk/>
            <pc:sldMk cId="2042181803" sldId="312"/>
            <ac:picMk id="23" creationId="{A381F177-E2B7-480D-8554-05A1A8BD8245}"/>
          </ac:picMkLst>
        </pc:picChg>
        <pc:picChg chg="mod">
          <ac:chgData name="am i who" userId="4b6389a2c128101d" providerId="Windows Live" clId="Web-{D7F9C755-D624-406F-93F0-C59572EF49E9}" dt="2020-07-12T03:30:21.032" v="814" actId="1076"/>
          <ac:picMkLst>
            <pc:docMk/>
            <pc:sldMk cId="2042181803" sldId="312"/>
            <ac:picMk id="24" creationId="{8DD30B9C-C66B-4662-BF79-3F3F37E83B19}"/>
          </ac:picMkLst>
        </pc:picChg>
        <pc:cxnChg chg="mod">
          <ac:chgData name="am i who" userId="4b6389a2c128101d" providerId="Windows Live" clId="Web-{D7F9C755-D624-406F-93F0-C59572EF49E9}" dt="2020-07-12T03:28:29.729" v="779" actId="14100"/>
          <ac:cxnSpMkLst>
            <pc:docMk/>
            <pc:sldMk cId="2042181803" sldId="312"/>
            <ac:cxnSpMk id="10" creationId="{0A097B44-A378-4230-8CCF-174F142CCD1C}"/>
          </ac:cxnSpMkLst>
        </pc:cxnChg>
      </pc:sldChg>
      <pc:sldChg chg="add del replId">
        <pc:chgData name="am i who" userId="4b6389a2c128101d" providerId="Windows Live" clId="Web-{D7F9C755-D624-406F-93F0-C59572EF49E9}" dt="2020-07-12T03:31:45.270" v="816"/>
        <pc:sldMkLst>
          <pc:docMk/>
          <pc:sldMk cId="1294651253" sldId="313"/>
        </pc:sldMkLst>
      </pc:sldChg>
      <pc:sldChg chg="addSp delSp modSp add replId">
        <pc:chgData name="am i who" userId="4b6389a2c128101d" providerId="Windows Live" clId="Web-{D7F9C755-D624-406F-93F0-C59572EF49E9}" dt="2020-07-12T03:33:30.229" v="845" actId="14100"/>
        <pc:sldMkLst>
          <pc:docMk/>
          <pc:sldMk cId="3090850287" sldId="313"/>
        </pc:sldMkLst>
        <pc:spChg chg="mod">
          <ac:chgData name="am i who" userId="4b6389a2c128101d" providerId="Windows Live" clId="Web-{D7F9C755-D624-406F-93F0-C59572EF49E9}" dt="2020-07-12T03:33:30.229" v="845" actId="14100"/>
          <ac:spMkLst>
            <pc:docMk/>
            <pc:sldMk cId="3090850287" sldId="313"/>
            <ac:spMk id="11" creationId="{21927510-57E6-457D-B6AF-44348887D952}"/>
          </ac:spMkLst>
        </pc:spChg>
        <pc:spChg chg="mod">
          <ac:chgData name="am i who" userId="4b6389a2c128101d" providerId="Windows Live" clId="Web-{D7F9C755-D624-406F-93F0-C59572EF49E9}" dt="2020-07-12T03:32:42.867" v="828" actId="14100"/>
          <ac:spMkLst>
            <pc:docMk/>
            <pc:sldMk cId="3090850287" sldId="313"/>
            <ac:spMk id="16" creationId="{40393A1E-E838-470D-82B2-D26228BFC901}"/>
          </ac:spMkLst>
        </pc:spChg>
        <pc:spChg chg="mod">
          <ac:chgData name="am i who" userId="4b6389a2c128101d" providerId="Windows Live" clId="Web-{D7F9C755-D624-406F-93F0-C59572EF49E9}" dt="2020-07-12T03:32:51.321" v="837" actId="20577"/>
          <ac:spMkLst>
            <pc:docMk/>
            <pc:sldMk cId="3090850287" sldId="313"/>
            <ac:spMk id="20" creationId="{FFEED2A8-6C98-4CC4-AD98-96CF8E37BD0F}"/>
          </ac:spMkLst>
        </pc:spChg>
        <pc:picChg chg="del">
          <ac:chgData name="am i who" userId="4b6389a2c128101d" providerId="Windows Live" clId="Web-{D7F9C755-D624-406F-93F0-C59572EF49E9}" dt="2020-07-12T03:31:58.740" v="820"/>
          <ac:picMkLst>
            <pc:docMk/>
            <pc:sldMk cId="3090850287" sldId="313"/>
            <ac:picMk id="3" creationId="{55F3617F-7F84-4D77-A7C5-C64EB06F022C}"/>
          </ac:picMkLst>
        </pc:picChg>
        <pc:picChg chg="add mod ord">
          <ac:chgData name="am i who" userId="4b6389a2c128101d" providerId="Windows Live" clId="Web-{D7F9C755-D624-406F-93F0-C59572EF49E9}" dt="2020-07-12T03:32:32.085" v="825" actId="1076"/>
          <ac:picMkLst>
            <pc:docMk/>
            <pc:sldMk cId="3090850287" sldId="313"/>
            <ac:picMk id="7" creationId="{78DAA201-A727-4457-AEB5-EE5B9D4DD799}"/>
          </ac:picMkLst>
        </pc:picChg>
        <pc:picChg chg="add mod ord">
          <ac:chgData name="am i who" userId="4b6389a2c128101d" providerId="Windows Live" clId="Web-{D7F9C755-D624-406F-93F0-C59572EF49E9}" dt="2020-07-12T03:33:20.979" v="843"/>
          <ac:picMkLst>
            <pc:docMk/>
            <pc:sldMk cId="3090850287" sldId="313"/>
            <ac:picMk id="12" creationId="{943C6046-883A-4A6C-AA51-AC13F0640324}"/>
          </ac:picMkLst>
        </pc:picChg>
        <pc:picChg chg="del">
          <ac:chgData name="am i who" userId="4b6389a2c128101d" providerId="Windows Live" clId="Web-{D7F9C755-D624-406F-93F0-C59572EF49E9}" dt="2020-07-12T03:31:57.302" v="819"/>
          <ac:picMkLst>
            <pc:docMk/>
            <pc:sldMk cId="3090850287" sldId="313"/>
            <ac:picMk id="25" creationId="{C9094C18-998C-4090-8B68-0B8B58AF9E1F}"/>
          </ac:picMkLst>
        </pc:picChg>
        <pc:cxnChg chg="mod">
          <ac:chgData name="am i who" userId="4b6389a2c128101d" providerId="Windows Live" clId="Web-{D7F9C755-D624-406F-93F0-C59572EF49E9}" dt="2020-07-12T03:31:55.849" v="818" actId="14100"/>
          <ac:cxnSpMkLst>
            <pc:docMk/>
            <pc:sldMk cId="3090850287" sldId="313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54:05.184" v="949" actId="1076"/>
        <pc:sldMkLst>
          <pc:docMk/>
          <pc:sldMk cId="2565040141" sldId="314"/>
        </pc:sldMkLst>
        <pc:spChg chg="mod">
          <ac:chgData name="am i who" userId="4b6389a2c128101d" providerId="Windows Live" clId="Web-{D7F9C755-D624-406F-93F0-C59572EF49E9}" dt="2020-07-12T03:45:23.391" v="889" actId="1076"/>
          <ac:spMkLst>
            <pc:docMk/>
            <pc:sldMk cId="2565040141" sldId="314"/>
            <ac:spMk id="2" creationId="{E2E2B3AE-DF8E-48EC-8E48-20C815C90968}"/>
          </ac:spMkLst>
        </pc:spChg>
        <pc:spChg chg="del">
          <ac:chgData name="am i who" userId="4b6389a2c128101d" providerId="Windows Live" clId="Web-{D7F9C755-D624-406F-93F0-C59572EF49E9}" dt="2020-07-12T03:38:48.480" v="850"/>
          <ac:spMkLst>
            <pc:docMk/>
            <pc:sldMk cId="2565040141" sldId="314"/>
            <ac:spMk id="11" creationId="{21927510-57E6-457D-B6AF-44348887D952}"/>
          </ac:spMkLst>
        </pc:spChg>
        <pc:spChg chg="del">
          <ac:chgData name="am i who" userId="4b6389a2c128101d" providerId="Windows Live" clId="Web-{D7F9C755-D624-406F-93F0-C59572EF49E9}" dt="2020-07-12T03:38:38.433" v="848"/>
          <ac:spMkLst>
            <pc:docMk/>
            <pc:sldMk cId="2565040141" sldId="314"/>
            <ac:spMk id="16" creationId="{40393A1E-E838-470D-82B2-D26228BFC901}"/>
          </ac:spMkLst>
        </pc:spChg>
        <pc:spChg chg="mod">
          <ac:chgData name="am i who" userId="4b6389a2c128101d" providerId="Windows Live" clId="Web-{D7F9C755-D624-406F-93F0-C59572EF49E9}" dt="2020-07-12T03:51:25.113" v="917" actId="1076"/>
          <ac:spMkLst>
            <pc:docMk/>
            <pc:sldMk cId="2565040141" sldId="314"/>
            <ac:spMk id="18" creationId="{76384450-1FBC-4F0B-9C91-CC6FA01746CD}"/>
          </ac:spMkLst>
        </pc:spChg>
        <pc:spChg chg="mod">
          <ac:chgData name="am i who" userId="4b6389a2c128101d" providerId="Windows Live" clId="Web-{D7F9C755-D624-406F-93F0-C59572EF49E9}" dt="2020-07-12T03:54:05.184" v="949" actId="1076"/>
          <ac:spMkLst>
            <pc:docMk/>
            <pc:sldMk cId="2565040141" sldId="314"/>
            <ac:spMk id="20" creationId="{FFEED2A8-6C98-4CC4-AD98-96CF8E37BD0F}"/>
          </ac:spMkLst>
        </pc:spChg>
        <pc:spChg chg="add mod">
          <ac:chgData name="am i who" userId="4b6389a2c128101d" providerId="Windows Live" clId="Web-{D7F9C755-D624-406F-93F0-C59572EF49E9}" dt="2020-07-12T03:46:01.831" v="893" actId="1076"/>
          <ac:spMkLst>
            <pc:docMk/>
            <pc:sldMk cId="2565040141" sldId="314"/>
            <ac:spMk id="21" creationId="{C8385E5B-7203-4D52-9A08-C392616F5282}"/>
          </ac:spMkLst>
        </pc:spChg>
        <pc:spChg chg="add mod">
          <ac:chgData name="am i who" userId="4b6389a2c128101d" providerId="Windows Live" clId="Web-{D7F9C755-D624-406F-93F0-C59572EF49E9}" dt="2020-07-12T03:46:02.315" v="901" actId="1076"/>
          <ac:spMkLst>
            <pc:docMk/>
            <pc:sldMk cId="2565040141" sldId="314"/>
            <ac:spMk id="22" creationId="{E581E3A5-61EF-4156-A198-326F76C7484E}"/>
          </ac:spMkLst>
        </pc:spChg>
        <pc:spChg chg="add mod">
          <ac:chgData name="am i who" userId="4b6389a2c128101d" providerId="Windows Live" clId="Web-{D7F9C755-D624-406F-93F0-C59572EF49E9}" dt="2020-07-12T03:51:36.239" v="921" actId="20577"/>
          <ac:spMkLst>
            <pc:docMk/>
            <pc:sldMk cId="2565040141" sldId="314"/>
            <ac:spMk id="24" creationId="{91B39ADE-69CC-431D-B79D-AD4F5D1EA021}"/>
          </ac:spMkLst>
        </pc:spChg>
        <pc:spChg chg="add mod">
          <ac:chgData name="am i who" userId="4b6389a2c128101d" providerId="Windows Live" clId="Web-{D7F9C755-D624-406F-93F0-C59572EF49E9}" dt="2020-07-12T03:52:41.273" v="929" actId="1076"/>
          <ac:spMkLst>
            <pc:docMk/>
            <pc:sldMk cId="2565040141" sldId="314"/>
            <ac:spMk id="27" creationId="{36CDE223-1DFA-4892-A50C-538089B0B099}"/>
          </ac:spMkLst>
        </pc:spChg>
        <pc:picChg chg="add mod">
          <ac:chgData name="am i who" userId="4b6389a2c128101d" providerId="Windows Live" clId="Web-{D7F9C755-D624-406F-93F0-C59572EF49E9}" dt="2020-07-12T03:45:17.875" v="883" actId="1076"/>
          <ac:picMkLst>
            <pc:docMk/>
            <pc:sldMk cId="2565040141" sldId="314"/>
            <ac:picMk id="3" creationId="{F781F8FE-A67A-4B7B-A963-93D43378074C}"/>
          </ac:picMkLst>
        </pc:picChg>
        <pc:picChg chg="del">
          <ac:chgData name="am i who" userId="4b6389a2c128101d" providerId="Windows Live" clId="Web-{D7F9C755-D624-406F-93F0-C59572EF49E9}" dt="2020-07-12T03:38:38.433" v="849"/>
          <ac:picMkLst>
            <pc:docMk/>
            <pc:sldMk cId="2565040141" sldId="314"/>
            <ac:picMk id="7" creationId="{78DAA201-A727-4457-AEB5-EE5B9D4DD799}"/>
          </ac:picMkLst>
        </pc:picChg>
        <pc:picChg chg="del">
          <ac:chgData name="am i who" userId="4b6389a2c128101d" providerId="Windows Live" clId="Web-{D7F9C755-D624-406F-93F0-C59572EF49E9}" dt="2020-07-12T03:38:48.480" v="851"/>
          <ac:picMkLst>
            <pc:docMk/>
            <pc:sldMk cId="2565040141" sldId="314"/>
            <ac:picMk id="12" creationId="{943C6046-883A-4A6C-AA51-AC13F0640324}"/>
          </ac:picMkLst>
        </pc:picChg>
        <pc:picChg chg="add mod">
          <ac:chgData name="am i who" userId="4b6389a2c128101d" providerId="Windows Live" clId="Web-{D7F9C755-D624-406F-93F0-C59572EF49E9}" dt="2020-07-12T03:51:08.956" v="916" actId="1076"/>
          <ac:picMkLst>
            <pc:docMk/>
            <pc:sldMk cId="2565040141" sldId="314"/>
            <ac:picMk id="13" creationId="{45406223-D74C-45DD-BFE3-A47483715573}"/>
          </ac:picMkLst>
        </pc:picChg>
        <pc:picChg chg="add mod">
          <ac:chgData name="am i who" userId="4b6389a2c128101d" providerId="Windows Live" clId="Web-{D7F9C755-D624-406F-93F0-C59572EF49E9}" dt="2020-07-12T03:45:17.891" v="884" actId="1076"/>
          <ac:picMkLst>
            <pc:docMk/>
            <pc:sldMk cId="2565040141" sldId="314"/>
            <ac:picMk id="14" creationId="{654DC9C3-8B61-4EAB-8531-98D71BC57F39}"/>
          </ac:picMkLst>
        </pc:picChg>
        <pc:picChg chg="add mod">
          <ac:chgData name="am i who" userId="4b6389a2c128101d" providerId="Windows Live" clId="Web-{D7F9C755-D624-406F-93F0-C59572EF49E9}" dt="2020-07-12T03:45:40.064" v="891" actId="1076"/>
          <ac:picMkLst>
            <pc:docMk/>
            <pc:sldMk cId="2565040141" sldId="314"/>
            <ac:picMk id="15" creationId="{446A2C24-FB1D-4A2F-B92E-EAB5A0AABA3F}"/>
          </ac:picMkLst>
        </pc:picChg>
        <pc:picChg chg="add mod">
          <ac:chgData name="am i who" userId="4b6389a2c128101d" providerId="Windows Live" clId="Web-{D7F9C755-D624-406F-93F0-C59572EF49E9}" dt="2020-07-12T03:51:05.347" v="915" actId="1076"/>
          <ac:picMkLst>
            <pc:docMk/>
            <pc:sldMk cId="2565040141" sldId="314"/>
            <ac:picMk id="23" creationId="{B915C5C7-300F-4455-86BC-F8999B926E9F}"/>
          </ac:picMkLst>
        </pc:picChg>
        <pc:picChg chg="add mod">
          <ac:chgData name="am i who" userId="4b6389a2c128101d" providerId="Windows Live" clId="Web-{D7F9C755-D624-406F-93F0-C59572EF49E9}" dt="2020-07-12T03:52:15.538" v="925" actId="1076"/>
          <ac:picMkLst>
            <pc:docMk/>
            <pc:sldMk cId="2565040141" sldId="314"/>
            <ac:picMk id="25" creationId="{1FB2D909-4CC5-4673-BBE9-7DE9E3B21D12}"/>
          </ac:picMkLst>
        </pc:picChg>
        <pc:cxnChg chg="mod">
          <ac:chgData name="am i who" userId="4b6389a2c128101d" providerId="Windows Live" clId="Web-{D7F9C755-D624-406F-93F0-C59572EF49E9}" dt="2020-07-12T03:48:55.230" v="911" actId="1076"/>
          <ac:cxnSpMkLst>
            <pc:docMk/>
            <pc:sldMk cId="2565040141" sldId="314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57:29.257" v="967" actId="14100"/>
        <pc:sldMkLst>
          <pc:docMk/>
          <pc:sldMk cId="968653269" sldId="315"/>
        </pc:sldMkLst>
        <pc:spChg chg="mod">
          <ac:chgData name="am i who" userId="4b6389a2c128101d" providerId="Windows Live" clId="Web-{D7F9C755-D624-406F-93F0-C59572EF49E9}" dt="2020-07-12T03:57:29.257" v="967" actId="14100"/>
          <ac:spMkLst>
            <pc:docMk/>
            <pc:sldMk cId="968653269" sldId="315"/>
            <ac:spMk id="11" creationId="{21927510-57E6-457D-B6AF-44348887D952}"/>
          </ac:spMkLst>
        </pc:spChg>
        <pc:spChg chg="mod">
          <ac:chgData name="am i who" userId="4b6389a2c128101d" providerId="Windows Live" clId="Web-{D7F9C755-D624-406F-93F0-C59572EF49E9}" dt="2020-07-12T03:56:49.646" v="960" actId="1076"/>
          <ac:spMkLst>
            <pc:docMk/>
            <pc:sldMk cId="968653269" sldId="315"/>
            <ac:spMk id="16" creationId="{40393A1E-E838-470D-82B2-D26228BFC901}"/>
          </ac:spMkLst>
        </pc:spChg>
        <pc:picChg chg="del">
          <ac:chgData name="am i who" userId="4b6389a2c128101d" providerId="Windows Live" clId="Web-{D7F9C755-D624-406F-93F0-C59572EF49E9}" dt="2020-07-12T03:55:56.752" v="953"/>
          <ac:picMkLst>
            <pc:docMk/>
            <pc:sldMk cId="968653269" sldId="315"/>
            <ac:picMk id="3" creationId="{55F3617F-7F84-4D77-A7C5-C64EB06F022C}"/>
          </ac:picMkLst>
        </pc:picChg>
        <pc:picChg chg="add mod ord">
          <ac:chgData name="am i who" userId="4b6389a2c128101d" providerId="Windows Live" clId="Web-{D7F9C755-D624-406F-93F0-C59572EF49E9}" dt="2020-07-12T03:56:41.677" v="957"/>
          <ac:picMkLst>
            <pc:docMk/>
            <pc:sldMk cId="968653269" sldId="315"/>
            <ac:picMk id="7" creationId="{39904C15-5A78-44B6-996F-E07C5FD6D6ED}"/>
          </ac:picMkLst>
        </pc:picChg>
        <pc:picChg chg="add mod ord">
          <ac:chgData name="am i who" userId="4b6389a2c128101d" providerId="Windows Live" clId="Web-{D7F9C755-D624-406F-93F0-C59572EF49E9}" dt="2020-07-12T03:57:20.319" v="965"/>
          <ac:picMkLst>
            <pc:docMk/>
            <pc:sldMk cId="968653269" sldId="315"/>
            <ac:picMk id="12" creationId="{A3D5D7EB-FF6D-4403-8C7D-CE94D236EC07}"/>
          </ac:picMkLst>
        </pc:picChg>
        <pc:picChg chg="del">
          <ac:chgData name="am i who" userId="4b6389a2c128101d" providerId="Windows Live" clId="Web-{D7F9C755-D624-406F-93F0-C59572EF49E9}" dt="2020-07-12T03:55:47.096" v="951"/>
          <ac:picMkLst>
            <pc:docMk/>
            <pc:sldMk cId="968653269" sldId="315"/>
            <ac:picMk id="25" creationId="{C9094C18-998C-4090-8B68-0B8B58AF9E1F}"/>
          </ac:picMkLst>
        </pc:picChg>
        <pc:cxnChg chg="mod">
          <ac:chgData name="am i who" userId="4b6389a2c128101d" providerId="Windows Live" clId="Web-{D7F9C755-D624-406F-93F0-C59572EF49E9}" dt="2020-07-12T03:55:55.268" v="952" actId="14100"/>
          <ac:cxnSpMkLst>
            <pc:docMk/>
            <pc:sldMk cId="968653269" sldId="315"/>
            <ac:cxnSpMk id="10" creationId="{0A097B44-A378-4230-8CCF-174F142CCD1C}"/>
          </ac:cxnSpMkLst>
        </pc:cxnChg>
      </pc:sldChg>
      <pc:sldChg chg="addSp delSp modSp add replId modNotes">
        <pc:chgData name="am i who" userId="4b6389a2c128101d" providerId="Windows Live" clId="Web-{D7F9C755-D624-406F-93F0-C59572EF49E9}" dt="2020-07-12T04:07:26.929" v="1096" actId="1076"/>
        <pc:sldMkLst>
          <pc:docMk/>
          <pc:sldMk cId="1597786556" sldId="316"/>
        </pc:sldMkLst>
        <pc:spChg chg="del">
          <ac:chgData name="am i who" userId="4b6389a2c128101d" providerId="Windows Live" clId="Web-{D7F9C755-D624-406F-93F0-C59572EF49E9}" dt="2020-07-12T03:58:28.823" v="974"/>
          <ac:spMkLst>
            <pc:docMk/>
            <pc:sldMk cId="1597786556" sldId="316"/>
            <ac:spMk id="11" creationId="{21927510-57E6-457D-B6AF-44348887D952}"/>
          </ac:spMkLst>
        </pc:spChg>
        <pc:spChg chg="del">
          <ac:chgData name="am i who" userId="4b6389a2c128101d" providerId="Windows Live" clId="Web-{D7F9C755-D624-406F-93F0-C59572EF49E9}" dt="2020-07-12T03:58:24.604" v="971"/>
          <ac:spMkLst>
            <pc:docMk/>
            <pc:sldMk cId="1597786556" sldId="316"/>
            <ac:spMk id="16" creationId="{40393A1E-E838-470D-82B2-D26228BFC901}"/>
          </ac:spMkLst>
        </pc:spChg>
        <pc:spChg chg="add mod">
          <ac:chgData name="am i who" userId="4b6389a2c128101d" providerId="Windows Live" clId="Web-{D7F9C755-D624-406F-93F0-C59572EF49E9}" dt="2020-07-12T04:07:26.929" v="1096" actId="1076"/>
          <ac:spMkLst>
            <pc:docMk/>
            <pc:sldMk cId="1597786556" sldId="316"/>
            <ac:spMk id="17" creationId="{B41DE148-6F07-46B9-AC68-01C45EA7D7B7}"/>
          </ac:spMkLst>
        </pc:spChg>
        <pc:spChg chg="del">
          <ac:chgData name="am i who" userId="4b6389a2c128101d" providerId="Windows Live" clId="Web-{D7F9C755-D624-406F-93F0-C59572EF49E9}" dt="2020-07-12T03:58:24.588" v="970"/>
          <ac:spMkLst>
            <pc:docMk/>
            <pc:sldMk cId="1597786556" sldId="316"/>
            <ac:spMk id="18" creationId="{76384450-1FBC-4F0B-9C91-CC6FA01746CD}"/>
          </ac:spMkLst>
        </pc:spChg>
        <pc:spChg chg="del">
          <ac:chgData name="am i who" userId="4b6389a2c128101d" providerId="Windows Live" clId="Web-{D7F9C755-D624-406F-93F0-C59572EF49E9}" dt="2020-07-12T03:58:26.995" v="973"/>
          <ac:spMkLst>
            <pc:docMk/>
            <pc:sldMk cId="1597786556" sldId="316"/>
            <ac:spMk id="20" creationId="{FFEED2A8-6C98-4CC4-AD98-96CF8E37BD0F}"/>
          </ac:spMkLst>
        </pc:spChg>
        <pc:picChg chg="add mod">
          <ac:chgData name="am i who" userId="4b6389a2c128101d" providerId="Windows Live" clId="Web-{D7F9C755-D624-406F-93F0-C59572EF49E9}" dt="2020-07-12T04:01:24.488" v="979" actId="1076"/>
          <ac:picMkLst>
            <pc:docMk/>
            <pc:sldMk cId="1597786556" sldId="316"/>
            <ac:picMk id="3" creationId="{68BA5CCF-5C89-4E59-AE41-9FF19570FF64}"/>
          </ac:picMkLst>
        </pc:picChg>
        <pc:picChg chg="del">
          <ac:chgData name="am i who" userId="4b6389a2c128101d" providerId="Windows Live" clId="Web-{D7F9C755-D624-406F-93F0-C59572EF49E9}" dt="2020-07-12T03:58:24.604" v="972"/>
          <ac:picMkLst>
            <pc:docMk/>
            <pc:sldMk cId="1597786556" sldId="316"/>
            <ac:picMk id="7" creationId="{39904C15-5A78-44B6-996F-E07C5FD6D6ED}"/>
          </ac:picMkLst>
        </pc:picChg>
        <pc:picChg chg="mod">
          <ac:chgData name="am i who" userId="4b6389a2c128101d" providerId="Windows Live" clId="Web-{D7F9C755-D624-406F-93F0-C59572EF49E9}" dt="2020-07-12T03:58:30.635" v="975" actId="1076"/>
          <ac:picMkLst>
            <pc:docMk/>
            <pc:sldMk cId="1597786556" sldId="316"/>
            <ac:picMk id="12" creationId="{A3D5D7EB-FF6D-4403-8C7D-CE94D236EC07}"/>
          </ac:picMkLst>
        </pc:picChg>
        <pc:cxnChg chg="del">
          <ac:chgData name="am i who" userId="4b6389a2c128101d" providerId="Windows Live" clId="Web-{D7F9C755-D624-406F-93F0-C59572EF49E9}" dt="2020-07-12T03:58:21.822" v="969"/>
          <ac:cxnSpMkLst>
            <pc:docMk/>
            <pc:sldMk cId="1597786556" sldId="316"/>
            <ac:cxnSpMk id="10" creationId="{0A097B44-A378-4230-8CCF-174F142CCD1C}"/>
          </ac:cxnSpMkLst>
        </pc:cxnChg>
      </pc:sldChg>
      <pc:sldChg chg="addSp delSp modSp add replId modNotes">
        <pc:chgData name="am i who" userId="4b6389a2c128101d" providerId="Windows Live" clId="Web-{D7F9C755-D624-406F-93F0-C59572EF49E9}" dt="2020-07-12T04:15:35.236" v="1199" actId="14100"/>
        <pc:sldMkLst>
          <pc:docMk/>
          <pc:sldMk cId="2236359195" sldId="317"/>
        </pc:sldMkLst>
        <pc:spChg chg="add del mod">
          <ac:chgData name="am i who" userId="4b6389a2c128101d" providerId="Windows Live" clId="Web-{D7F9C755-D624-406F-93F0-C59572EF49E9}" dt="2020-07-12T04:13:01.837" v="1175" actId="20577"/>
          <ac:spMkLst>
            <pc:docMk/>
            <pc:sldMk cId="2236359195" sldId="317"/>
            <ac:spMk id="2" creationId="{E2E2B3AE-DF8E-48EC-8E48-20C815C90968}"/>
          </ac:spMkLst>
        </pc:spChg>
        <pc:spChg chg="mod">
          <ac:chgData name="am i who" userId="4b6389a2c128101d" providerId="Windows Live" clId="Web-{D7F9C755-D624-406F-93F0-C59572EF49E9}" dt="2020-07-12T04:12:05.193" v="1108" actId="20577"/>
          <ac:spMkLst>
            <pc:docMk/>
            <pc:sldMk cId="2236359195" sldId="317"/>
            <ac:spMk id="6" creationId="{00000000-0000-0000-0000-000000000000}"/>
          </ac:spMkLst>
        </pc:spChg>
        <pc:spChg chg="add del mod">
          <ac:chgData name="am i who" userId="4b6389a2c128101d" providerId="Windows Live" clId="Web-{D7F9C755-D624-406F-93F0-C59572EF49E9}" dt="2020-07-12T04:14:07.965" v="1193"/>
          <ac:spMkLst>
            <pc:docMk/>
            <pc:sldMk cId="2236359195" sldId="317"/>
            <ac:spMk id="11" creationId="{64A37A6C-E5D2-4DAB-B86A-3AB058ED2DF9}"/>
          </ac:spMkLst>
        </pc:spChg>
        <pc:spChg chg="del">
          <ac:chgData name="am i who" userId="4b6389a2c128101d" providerId="Windows Live" clId="Web-{D7F9C755-D624-406F-93F0-C59572EF49E9}" dt="2020-07-12T04:12:12.538" v="1113"/>
          <ac:spMkLst>
            <pc:docMk/>
            <pc:sldMk cId="2236359195" sldId="317"/>
            <ac:spMk id="17" creationId="{B41DE148-6F07-46B9-AC68-01C45EA7D7B7}"/>
          </ac:spMkLst>
        </pc:spChg>
        <pc:picChg chg="del">
          <ac:chgData name="am i who" userId="4b6389a2c128101d" providerId="Windows Live" clId="Web-{D7F9C755-D624-406F-93F0-C59572EF49E9}" dt="2020-07-12T04:12:16.085" v="1115"/>
          <ac:picMkLst>
            <pc:docMk/>
            <pc:sldMk cId="2236359195" sldId="317"/>
            <ac:picMk id="3" creationId="{68BA5CCF-5C89-4E59-AE41-9FF19570FF64}"/>
          </ac:picMkLst>
        </pc:picChg>
        <pc:picChg chg="add del mod">
          <ac:chgData name="am i who" userId="4b6389a2c128101d" providerId="Windows Live" clId="Web-{D7F9C755-D624-406F-93F0-C59572EF49E9}" dt="2020-07-12T04:13:31.870" v="1178"/>
          <ac:picMkLst>
            <pc:docMk/>
            <pc:sldMk cId="2236359195" sldId="317"/>
            <ac:picMk id="7" creationId="{EC174780-75D7-411C-9953-410D30B42288}"/>
          </ac:picMkLst>
        </pc:picChg>
        <pc:picChg chg="add mod">
          <ac:chgData name="am i who" userId="4b6389a2c128101d" providerId="Windows Live" clId="Web-{D7F9C755-D624-406F-93F0-C59572EF49E9}" dt="2020-07-12T04:13:37.464" v="1182" actId="1076"/>
          <ac:picMkLst>
            <pc:docMk/>
            <pc:sldMk cId="2236359195" sldId="317"/>
            <ac:picMk id="10" creationId="{A5CAB4A5-1926-4395-AE14-56F2C4817F6A}"/>
          </ac:picMkLst>
        </pc:picChg>
        <pc:picChg chg="del">
          <ac:chgData name="am i who" userId="4b6389a2c128101d" providerId="Windows Live" clId="Web-{D7F9C755-D624-406F-93F0-C59572EF49E9}" dt="2020-07-12T04:12:16.225" v="1116"/>
          <ac:picMkLst>
            <pc:docMk/>
            <pc:sldMk cId="2236359195" sldId="317"/>
            <ac:picMk id="12" creationId="{A3D5D7EB-FF6D-4403-8C7D-CE94D236EC07}"/>
          </ac:picMkLst>
        </pc:picChg>
        <pc:cxnChg chg="add mod">
          <ac:chgData name="am i who" userId="4b6389a2c128101d" providerId="Windows Live" clId="Web-{D7F9C755-D624-406F-93F0-C59572EF49E9}" dt="2020-07-12T04:15:35.236" v="1199" actId="14100"/>
          <ac:cxnSpMkLst>
            <pc:docMk/>
            <pc:sldMk cId="2236359195" sldId="317"/>
            <ac:cxnSpMk id="13" creationId="{2F71B81B-FC7B-45E6-9B99-8DA9ABA25FAD}"/>
          </ac:cxnSpMkLst>
        </pc:cxnChg>
      </pc:sldChg>
      <pc:sldChg chg="addSp delSp modSp add replId">
        <pc:chgData name="am i who" userId="4b6389a2c128101d" providerId="Windows Live" clId="Web-{D7F9C755-D624-406F-93F0-C59572EF49E9}" dt="2020-07-12T04:18:38.276" v="1204" actId="1076"/>
        <pc:sldMkLst>
          <pc:docMk/>
          <pc:sldMk cId="2788618667" sldId="318"/>
        </pc:sldMkLst>
        <pc:picChg chg="del">
          <ac:chgData name="am i who" userId="4b6389a2c128101d" providerId="Windows Live" clId="Web-{D7F9C755-D624-406F-93F0-C59572EF49E9}" dt="2020-07-12T04:15:56.346" v="1200"/>
          <ac:picMkLst>
            <pc:docMk/>
            <pc:sldMk cId="2788618667" sldId="318"/>
            <ac:picMk id="7" creationId="{EC174780-75D7-411C-9953-410D30B42288}"/>
          </ac:picMkLst>
        </pc:picChg>
        <pc:picChg chg="add mod">
          <ac:chgData name="am i who" userId="4b6389a2c128101d" providerId="Windows Live" clId="Web-{D7F9C755-D624-406F-93F0-C59572EF49E9}" dt="2020-07-12T04:18:38.276" v="1204" actId="1076"/>
          <ac:picMkLst>
            <pc:docMk/>
            <pc:sldMk cId="2788618667" sldId="318"/>
            <ac:picMk id="11" creationId="{9B9DF7A8-C237-49DB-99DA-1507D1014CFA}"/>
          </ac:picMkLst>
        </pc:picChg>
        <pc:cxnChg chg="add del mod">
          <ac:chgData name="am i who" userId="4b6389a2c128101d" providerId="Windows Live" clId="Web-{D7F9C755-D624-406F-93F0-C59572EF49E9}" dt="2020-07-12T04:15:33.720" v="1196"/>
          <ac:cxnSpMkLst>
            <pc:docMk/>
            <pc:sldMk cId="2788618667" sldId="318"/>
            <ac:cxnSpMk id="3" creationId="{A76F50E7-CCDB-46ED-82F2-FB7572ED9404}"/>
          </ac:cxnSpMkLst>
        </pc:cxnChg>
      </pc:sldChg>
    </pc:docChg>
  </pc:docChgLst>
  <pc:docChgLst>
    <pc:chgData name="am i who" userId="4b6389a2c128101d" providerId="Windows Live" clId="Web-{E25873DC-0481-4DB4-9EB3-DC35F2913623}"/>
    <pc:docChg chg="modSld">
      <pc:chgData name="am i who" userId="4b6389a2c128101d" providerId="Windows Live" clId="Web-{E25873DC-0481-4DB4-9EB3-DC35F2913623}" dt="2020-07-12T12:19:29.182" v="199"/>
      <pc:docMkLst>
        <pc:docMk/>
      </pc:docMkLst>
      <pc:sldChg chg="modSp">
        <pc:chgData name="am i who" userId="4b6389a2c128101d" providerId="Windows Live" clId="Web-{E25873DC-0481-4DB4-9EB3-DC35F2913623}" dt="2020-07-12T10:51:41.774" v="64" actId="20577"/>
        <pc:sldMkLst>
          <pc:docMk/>
          <pc:sldMk cId="0" sldId="282"/>
        </pc:sldMkLst>
        <pc:spChg chg="mod">
          <ac:chgData name="am i who" userId="4b6389a2c128101d" providerId="Windows Live" clId="Web-{E25873DC-0481-4DB4-9EB3-DC35F2913623}" dt="2020-07-12T10:51:41.774" v="64" actId="20577"/>
          <ac:spMkLst>
            <pc:docMk/>
            <pc:sldMk cId="0" sldId="282"/>
            <ac:spMk id="3" creationId="{00000000-0000-0000-0000-000000000000}"/>
          </ac:spMkLst>
        </pc:spChg>
      </pc:sldChg>
      <pc:sldChg chg="modNotes">
        <pc:chgData name="am i who" userId="4b6389a2c128101d" providerId="Windows Live" clId="Web-{E25873DC-0481-4DB4-9EB3-DC35F2913623}" dt="2020-07-12T11:31:37.143" v="91"/>
        <pc:sldMkLst>
          <pc:docMk/>
          <pc:sldMk cId="2113095379" sldId="285"/>
        </pc:sldMkLst>
      </pc:sldChg>
      <pc:sldChg chg="modNotes">
        <pc:chgData name="am i who" userId="4b6389a2c128101d" providerId="Windows Live" clId="Web-{E25873DC-0481-4DB4-9EB3-DC35F2913623}" dt="2020-07-12T12:19:29.182" v="199"/>
        <pc:sldMkLst>
          <pc:docMk/>
          <pc:sldMk cId="1974005194" sldId="286"/>
        </pc:sldMkLst>
      </pc:sldChg>
      <pc:sldChg chg="modNotes">
        <pc:chgData name="am i who" userId="4b6389a2c128101d" providerId="Windows Live" clId="Web-{E25873DC-0481-4DB4-9EB3-DC35F2913623}" dt="2020-07-12T11:33:36.252" v="97"/>
        <pc:sldMkLst>
          <pc:docMk/>
          <pc:sldMk cId="1774481566" sldId="287"/>
        </pc:sldMkLst>
      </pc:sldChg>
      <pc:sldChg chg="modSp modNotes">
        <pc:chgData name="am i who" userId="4b6389a2c128101d" providerId="Windows Live" clId="Web-{E25873DC-0481-4DB4-9EB3-DC35F2913623}" dt="2020-07-12T11:37:53.501" v="116" actId="1076"/>
        <pc:sldMkLst>
          <pc:docMk/>
          <pc:sldMk cId="383600002" sldId="288"/>
        </pc:sldMkLst>
        <pc:spChg chg="mod">
          <ac:chgData name="am i who" userId="4b6389a2c128101d" providerId="Windows Live" clId="Web-{E25873DC-0481-4DB4-9EB3-DC35F2913623}" dt="2020-07-12T11:37:12.970" v="114" actId="1076"/>
          <ac:spMkLst>
            <pc:docMk/>
            <pc:sldMk cId="383600002" sldId="288"/>
            <ac:spMk id="12" creationId="{9AEF950D-96A5-4019-B433-B37EEB80D10A}"/>
          </ac:spMkLst>
        </pc:spChg>
        <pc:spChg chg="mod">
          <ac:chgData name="am i who" userId="4b6389a2c128101d" providerId="Windows Live" clId="Web-{E25873DC-0481-4DB4-9EB3-DC35F2913623}" dt="2020-07-12T11:37:10.689" v="113" actId="1076"/>
          <ac:spMkLst>
            <pc:docMk/>
            <pc:sldMk cId="383600002" sldId="288"/>
            <ac:spMk id="17" creationId="{B525F74B-2D7D-4FCE-A268-912877B98F81}"/>
          </ac:spMkLst>
        </pc:spChg>
        <pc:picChg chg="mod">
          <ac:chgData name="am i who" userId="4b6389a2c128101d" providerId="Windows Live" clId="Web-{E25873DC-0481-4DB4-9EB3-DC35F2913623}" dt="2020-07-12T11:37:53.501" v="116" actId="1076"/>
          <ac:picMkLst>
            <pc:docMk/>
            <pc:sldMk cId="383600002" sldId="288"/>
            <ac:picMk id="10" creationId="{F1737856-3458-47DA-8E34-CFBCBF2CB40F}"/>
          </ac:picMkLst>
        </pc:picChg>
      </pc:sldChg>
      <pc:sldChg chg="modNotes">
        <pc:chgData name="am i who" userId="4b6389a2c128101d" providerId="Windows Live" clId="Web-{E25873DC-0481-4DB4-9EB3-DC35F2913623}" dt="2020-07-12T10:51:59.666" v="67"/>
        <pc:sldMkLst>
          <pc:docMk/>
          <pc:sldMk cId="2608345018" sldId="290"/>
        </pc:sldMkLst>
      </pc:sldChg>
      <pc:sldChg chg="addSp delSp modSp">
        <pc:chgData name="am i who" userId="4b6389a2c128101d" providerId="Windows Live" clId="Web-{E25873DC-0481-4DB4-9EB3-DC35F2913623}" dt="2020-07-12T11:41:58.250" v="130" actId="1076"/>
        <pc:sldMkLst>
          <pc:docMk/>
          <pc:sldMk cId="1409147306" sldId="292"/>
        </pc:sldMkLst>
        <pc:spChg chg="mod">
          <ac:chgData name="am i who" userId="4b6389a2c128101d" providerId="Windows Live" clId="Web-{E25873DC-0481-4DB4-9EB3-DC35F2913623}" dt="2020-07-12T11:41:52.375" v="121" actId="1076"/>
          <ac:spMkLst>
            <pc:docMk/>
            <pc:sldMk cId="1409147306" sldId="292"/>
            <ac:spMk id="12" creationId="{EE38FCF8-52E2-431A-8391-A88A8ECDEBC4}"/>
          </ac:spMkLst>
        </pc:spChg>
        <pc:spChg chg="add del mod">
          <ac:chgData name="am i who" userId="4b6389a2c128101d" providerId="Windows Live" clId="Web-{E25873DC-0481-4DB4-9EB3-DC35F2913623}" dt="2020-07-12T11:41:41.876" v="119"/>
          <ac:spMkLst>
            <pc:docMk/>
            <pc:sldMk cId="1409147306" sldId="292"/>
            <ac:spMk id="18" creationId="{F8DAAA48-B78C-4049-A661-BA6A1F1523D7}"/>
          </ac:spMkLst>
        </pc:spChg>
        <pc:spChg chg="mod">
          <ac:chgData name="am i who" userId="4b6389a2c128101d" providerId="Windows Live" clId="Web-{E25873DC-0481-4DB4-9EB3-DC35F2913623}" dt="2020-07-12T11:41:52.391" v="124" actId="1076"/>
          <ac:spMkLst>
            <pc:docMk/>
            <pc:sldMk cId="1409147306" sldId="292"/>
            <ac:spMk id="24" creationId="{8FA8AFE5-A3B1-4B48-AD3F-582A423BCA1D}"/>
          </ac:spMkLst>
        </pc:spChg>
        <pc:spChg chg="mod">
          <ac:chgData name="am i who" userId="4b6389a2c128101d" providerId="Windows Live" clId="Web-{E25873DC-0481-4DB4-9EB3-DC35F2913623}" dt="2020-07-12T11:41:52.407" v="125" actId="1076"/>
          <ac:spMkLst>
            <pc:docMk/>
            <pc:sldMk cId="1409147306" sldId="292"/>
            <ac:spMk id="25" creationId="{7EE64E3A-D7FE-4BC1-93FF-DA456F294CD2}"/>
          </ac:spMkLst>
        </pc:spChg>
        <pc:spChg chg="mod">
          <ac:chgData name="am i who" userId="4b6389a2c128101d" providerId="Windows Live" clId="Web-{E25873DC-0481-4DB4-9EB3-DC35F2913623}" dt="2020-07-12T11:41:52.422" v="127" actId="1076"/>
          <ac:spMkLst>
            <pc:docMk/>
            <pc:sldMk cId="1409147306" sldId="292"/>
            <ac:spMk id="26" creationId="{782673F8-9382-4DBE-AEBB-51F3C11A6A00}"/>
          </ac:spMkLst>
        </pc:spChg>
        <pc:spChg chg="mod">
          <ac:chgData name="am i who" userId="4b6389a2c128101d" providerId="Windows Live" clId="Web-{E25873DC-0481-4DB4-9EB3-DC35F2913623}" dt="2020-07-12T11:41:52.422" v="128" actId="1076"/>
          <ac:spMkLst>
            <pc:docMk/>
            <pc:sldMk cId="1409147306" sldId="292"/>
            <ac:spMk id="28" creationId="{041DCB73-421C-4A34-BA4A-B09924A4634C}"/>
          </ac:spMkLst>
        </pc:spChg>
        <pc:picChg chg="mod">
          <ac:chgData name="am i who" userId="4b6389a2c128101d" providerId="Windows Live" clId="Web-{E25873DC-0481-4DB4-9EB3-DC35F2913623}" dt="2020-07-12T11:41:52.375" v="120" actId="1076"/>
          <ac:picMkLst>
            <pc:docMk/>
            <pc:sldMk cId="1409147306" sldId="292"/>
            <ac:picMk id="2" creationId="{655C408F-3178-4DBB-8FB0-AB05D4B01DE6}"/>
          </ac:picMkLst>
        </pc:picChg>
        <pc:picChg chg="add mod">
          <ac:chgData name="am i who" userId="4b6389a2c128101d" providerId="Windows Live" clId="Web-{E25873DC-0481-4DB4-9EB3-DC35F2913623}" dt="2020-07-12T11:41:58.250" v="130" actId="1076"/>
          <ac:picMkLst>
            <pc:docMk/>
            <pc:sldMk cId="1409147306" sldId="292"/>
            <ac:picMk id="3" creationId="{8BF3EDD6-D37E-4723-9E35-0AC10A1471F0}"/>
          </ac:picMkLst>
        </pc:picChg>
        <pc:picChg chg="mod">
          <ac:chgData name="am i who" userId="4b6389a2c128101d" providerId="Windows Live" clId="Web-{E25873DC-0481-4DB4-9EB3-DC35F2913623}" dt="2020-07-12T11:41:52.407" v="126" actId="1076"/>
          <ac:picMkLst>
            <pc:docMk/>
            <pc:sldMk cId="1409147306" sldId="292"/>
            <ac:picMk id="17" creationId="{F02F84AB-6E2A-4C04-B84F-198D1149DA8A}"/>
          </ac:picMkLst>
        </pc:picChg>
        <pc:picChg chg="mod">
          <ac:chgData name="am i who" userId="4b6389a2c128101d" providerId="Windows Live" clId="Web-{E25873DC-0481-4DB4-9EB3-DC35F2913623}" dt="2020-07-12T11:41:52.391" v="122" actId="1076"/>
          <ac:picMkLst>
            <pc:docMk/>
            <pc:sldMk cId="1409147306" sldId="292"/>
            <ac:picMk id="23" creationId="{E644F217-26F2-46DA-84F6-07BCF74F1CB5}"/>
          </ac:picMkLst>
        </pc:picChg>
        <pc:cxnChg chg="mod">
          <ac:chgData name="am i who" userId="4b6389a2c128101d" providerId="Windows Live" clId="Web-{E25873DC-0481-4DB4-9EB3-DC35F2913623}" dt="2020-07-12T11:41:52.391" v="123" actId="1076"/>
          <ac:cxnSpMkLst>
            <pc:docMk/>
            <pc:sldMk cId="1409147306" sldId="292"/>
            <ac:cxnSpMk id="16" creationId="{5751BB04-3927-4395-B2E0-1127580C3967}"/>
          </ac:cxnSpMkLst>
        </pc:cxnChg>
      </pc:sldChg>
      <pc:sldChg chg="modNotes">
        <pc:chgData name="am i who" userId="4b6389a2c128101d" providerId="Windows Live" clId="Web-{E25873DC-0481-4DB4-9EB3-DC35F2913623}" dt="2020-07-12T11:46:33.047" v="131"/>
        <pc:sldMkLst>
          <pc:docMk/>
          <pc:sldMk cId="1636524011" sldId="295"/>
        </pc:sldMkLst>
      </pc:sldChg>
      <pc:sldChg chg="modNotes">
        <pc:chgData name="am i who" userId="4b6389a2c128101d" providerId="Windows Live" clId="Web-{E25873DC-0481-4DB4-9EB3-DC35F2913623}" dt="2020-07-12T11:46:47.359" v="132"/>
        <pc:sldMkLst>
          <pc:docMk/>
          <pc:sldMk cId="1516933877" sldId="296"/>
        </pc:sldMkLst>
      </pc:sldChg>
      <pc:sldChg chg="modNotes">
        <pc:chgData name="am i who" userId="4b6389a2c128101d" providerId="Windows Live" clId="Web-{E25873DC-0481-4DB4-9EB3-DC35F2913623}" dt="2020-07-12T11:47:23.625" v="133"/>
        <pc:sldMkLst>
          <pc:docMk/>
          <pc:sldMk cId="1484937200" sldId="297"/>
        </pc:sldMkLst>
      </pc:sldChg>
      <pc:sldChg chg="addSp delSp modSp">
        <pc:chgData name="am i who" userId="4b6389a2c128101d" providerId="Windows Live" clId="Web-{E25873DC-0481-4DB4-9EB3-DC35F2913623}" dt="2020-07-12T11:51:12.827" v="166"/>
        <pc:sldMkLst>
          <pc:docMk/>
          <pc:sldMk cId="3037312441" sldId="300"/>
        </pc:sldMkLst>
        <pc:spChg chg="mod">
          <ac:chgData name="am i who" userId="4b6389a2c128101d" providerId="Windows Live" clId="Web-{E25873DC-0481-4DB4-9EB3-DC35F2913623}" dt="2020-07-12T11:49:50.843" v="140" actId="1076"/>
          <ac:spMkLst>
            <pc:docMk/>
            <pc:sldMk cId="3037312441" sldId="300"/>
            <ac:spMk id="7" creationId="{A7A67757-0951-449A-8E9F-352108BE2A4E}"/>
          </ac:spMkLst>
        </pc:spChg>
        <pc:spChg chg="mod">
          <ac:chgData name="am i who" userId="4b6389a2c128101d" providerId="Windows Live" clId="Web-{E25873DC-0481-4DB4-9EB3-DC35F2913623}" dt="2020-07-12T11:50:07.437" v="148" actId="1076"/>
          <ac:spMkLst>
            <pc:docMk/>
            <pc:sldMk cId="3037312441" sldId="300"/>
            <ac:spMk id="10" creationId="{3C2D0B05-AA7D-4832-944B-6E7331F047D3}"/>
          </ac:spMkLst>
        </pc:spChg>
        <pc:spChg chg="mod">
          <ac:chgData name="am i who" userId="4b6389a2c128101d" providerId="Windows Live" clId="Web-{E25873DC-0481-4DB4-9EB3-DC35F2913623}" dt="2020-07-12T11:50:07.452" v="149" actId="1076"/>
          <ac:spMkLst>
            <pc:docMk/>
            <pc:sldMk cId="3037312441" sldId="300"/>
            <ac:spMk id="12" creationId="{0067BAAD-04E7-49E0-9416-0D412AFBD697}"/>
          </ac:spMkLst>
        </pc:spChg>
        <pc:spChg chg="add mod">
          <ac:chgData name="am i who" userId="4b6389a2c128101d" providerId="Windows Live" clId="Web-{E25873DC-0481-4DB4-9EB3-DC35F2913623}" dt="2020-07-12T11:50:30.483" v="153" actId="1076"/>
          <ac:spMkLst>
            <pc:docMk/>
            <pc:sldMk cId="3037312441" sldId="300"/>
            <ac:spMk id="13" creationId="{BCDC5BD9-E623-4B4E-857E-AA65F5C37DF5}"/>
          </ac:spMkLst>
        </pc:spChg>
        <pc:spChg chg="mod">
          <ac:chgData name="am i who" userId="4b6389a2c128101d" providerId="Windows Live" clId="Web-{E25873DC-0481-4DB4-9EB3-DC35F2913623}" dt="2020-07-12T11:50:07.437" v="147" actId="1076"/>
          <ac:spMkLst>
            <pc:docMk/>
            <pc:sldMk cId="3037312441" sldId="300"/>
            <ac:spMk id="14" creationId="{8D02B2EF-797D-4C04-B888-ED9993801994}"/>
          </ac:spMkLst>
        </pc:spChg>
        <pc:spChg chg="add mod">
          <ac:chgData name="am i who" userId="4b6389a2c128101d" providerId="Windows Live" clId="Web-{E25873DC-0481-4DB4-9EB3-DC35F2913623}" dt="2020-07-12T11:50:44.843" v="156" actId="1076"/>
          <ac:spMkLst>
            <pc:docMk/>
            <pc:sldMk cId="3037312441" sldId="300"/>
            <ac:spMk id="20" creationId="{5478C68F-402E-4930-A715-A6711BED2AA0}"/>
          </ac:spMkLst>
        </pc:spChg>
        <pc:spChg chg="mod">
          <ac:chgData name="am i who" userId="4b6389a2c128101d" providerId="Windows Live" clId="Web-{E25873DC-0481-4DB4-9EB3-DC35F2913623}" dt="2020-07-12T11:50:33.827" v="154" actId="1076"/>
          <ac:spMkLst>
            <pc:docMk/>
            <pc:sldMk cId="3037312441" sldId="300"/>
            <ac:spMk id="21" creationId="{E8DA6CAC-52A8-47B8-9EB6-D2F4347AD4DD}"/>
          </ac:spMkLst>
        </pc:spChg>
        <pc:spChg chg="add del mod">
          <ac:chgData name="am i who" userId="4b6389a2c128101d" providerId="Windows Live" clId="Web-{E25873DC-0481-4DB4-9EB3-DC35F2913623}" dt="2020-07-12T11:51:10.905" v="165"/>
          <ac:spMkLst>
            <pc:docMk/>
            <pc:sldMk cId="3037312441" sldId="300"/>
            <ac:spMk id="22" creationId="{10F32013-970B-4539-BB57-CD8524020A3A}"/>
          </ac:spMkLst>
        </pc:spChg>
        <pc:spChg chg="add del mod">
          <ac:chgData name="am i who" userId="4b6389a2c128101d" providerId="Windows Live" clId="Web-{E25873DC-0481-4DB4-9EB3-DC35F2913623}" dt="2020-07-12T11:51:12.827" v="166"/>
          <ac:spMkLst>
            <pc:docMk/>
            <pc:sldMk cId="3037312441" sldId="300"/>
            <ac:spMk id="23" creationId="{9C663868-519C-4370-98BC-E68315F00C13}"/>
          </ac:spMkLst>
        </pc:spChg>
        <pc:spChg chg="mod">
          <ac:chgData name="am i who" userId="4b6389a2c128101d" providerId="Windows Live" clId="Web-{E25873DC-0481-4DB4-9EB3-DC35F2913623}" dt="2020-07-12T11:49:50.780" v="134" actId="1076"/>
          <ac:spMkLst>
            <pc:docMk/>
            <pc:sldMk cId="3037312441" sldId="300"/>
            <ac:spMk id="25" creationId="{7EE64E3A-D7FE-4BC1-93FF-DA456F294CD2}"/>
          </ac:spMkLst>
        </pc:spChg>
        <pc:spChg chg="mod">
          <ac:chgData name="am i who" userId="4b6389a2c128101d" providerId="Windows Live" clId="Web-{E25873DC-0481-4DB4-9EB3-DC35F2913623}" dt="2020-07-12T11:50:07.437" v="146" actId="1076"/>
          <ac:spMkLst>
            <pc:docMk/>
            <pc:sldMk cId="3037312441" sldId="300"/>
            <ac:spMk id="26" creationId="{782673F8-9382-4DBE-AEBB-51F3C11A6A00}"/>
          </ac:spMkLst>
        </pc:spChg>
        <pc:picChg chg="mod">
          <ac:chgData name="am i who" userId="4b6389a2c128101d" providerId="Windows Live" clId="Web-{E25873DC-0481-4DB4-9EB3-DC35F2913623}" dt="2020-07-12T11:50:07.421" v="145" actId="1076"/>
          <ac:picMkLst>
            <pc:docMk/>
            <pc:sldMk cId="3037312441" sldId="300"/>
            <ac:picMk id="2" creationId="{BC2BA09B-71F0-42F3-B340-A3C6ADF5423D}"/>
          </ac:picMkLst>
        </pc:picChg>
        <pc:picChg chg="add mod">
          <ac:chgData name="am i who" userId="4b6389a2c128101d" providerId="Windows Live" clId="Web-{E25873DC-0481-4DB4-9EB3-DC35F2913623}" dt="2020-07-12T11:50:02.704" v="144" actId="1076"/>
          <ac:picMkLst>
            <pc:docMk/>
            <pc:sldMk cId="3037312441" sldId="300"/>
            <ac:picMk id="3" creationId="{18CAC43A-FEC8-48C3-9065-287CB7EDECC3}"/>
          </ac:picMkLst>
        </pc:picChg>
        <pc:picChg chg="mod">
          <ac:chgData name="am i who" userId="4b6389a2c128101d" providerId="Windows Live" clId="Web-{E25873DC-0481-4DB4-9EB3-DC35F2913623}" dt="2020-07-12T11:49:50.827" v="139" actId="1076"/>
          <ac:picMkLst>
            <pc:docMk/>
            <pc:sldMk cId="3037312441" sldId="300"/>
            <ac:picMk id="11" creationId="{8EC1AA21-45B6-41D1-BB1F-0961F2A92384}"/>
          </ac:picMkLst>
        </pc:picChg>
      </pc:sldChg>
      <pc:sldChg chg="addSp modSp">
        <pc:chgData name="am i who" userId="4b6389a2c128101d" providerId="Windows Live" clId="Web-{E25873DC-0481-4DB4-9EB3-DC35F2913623}" dt="2020-07-12T11:55:40.217" v="181" actId="1076"/>
        <pc:sldMkLst>
          <pc:docMk/>
          <pc:sldMk cId="291060580" sldId="302"/>
        </pc:sldMkLst>
        <pc:spChg chg="mod">
          <ac:chgData name="am i who" userId="4b6389a2c128101d" providerId="Windows Live" clId="Web-{E25873DC-0481-4DB4-9EB3-DC35F2913623}" dt="2020-07-12T11:55:29.748" v="168" actId="1076"/>
          <ac:spMkLst>
            <pc:docMk/>
            <pc:sldMk cId="291060580" sldId="302"/>
            <ac:spMk id="11" creationId="{073A3493-1CCE-499D-8C2F-B1229DB18A6E}"/>
          </ac:spMkLst>
        </pc:spChg>
        <pc:spChg chg="mod">
          <ac:chgData name="am i who" userId="4b6389a2c128101d" providerId="Windows Live" clId="Web-{E25873DC-0481-4DB4-9EB3-DC35F2913623}" dt="2020-07-12T11:55:29.748" v="169" actId="1076"/>
          <ac:spMkLst>
            <pc:docMk/>
            <pc:sldMk cId="291060580" sldId="302"/>
            <ac:spMk id="12" creationId="{EE38FCF8-52E2-431A-8391-A88A8ECDEBC4}"/>
          </ac:spMkLst>
        </pc:spChg>
        <pc:spChg chg="mod">
          <ac:chgData name="am i who" userId="4b6389a2c128101d" providerId="Windows Live" clId="Web-{E25873DC-0481-4DB4-9EB3-DC35F2913623}" dt="2020-07-12T11:55:32.342" v="179" actId="1076"/>
          <ac:spMkLst>
            <pc:docMk/>
            <pc:sldMk cId="291060580" sldId="302"/>
            <ac:spMk id="13" creationId="{A5FFCEE5-844C-4D00-96F0-06B2ACF1B4CD}"/>
          </ac:spMkLst>
        </pc:spChg>
        <pc:spChg chg="mod">
          <ac:chgData name="am i who" userId="4b6389a2c128101d" providerId="Windows Live" clId="Web-{E25873DC-0481-4DB4-9EB3-DC35F2913623}" dt="2020-07-12T11:55:29.795" v="175" actId="1076"/>
          <ac:spMkLst>
            <pc:docMk/>
            <pc:sldMk cId="291060580" sldId="302"/>
            <ac:spMk id="20" creationId="{B481970B-EA41-4B8C-B9C5-65969AF7FC43}"/>
          </ac:spMkLst>
        </pc:spChg>
        <pc:spChg chg="mod">
          <ac:chgData name="am i who" userId="4b6389a2c128101d" providerId="Windows Live" clId="Web-{E25873DC-0481-4DB4-9EB3-DC35F2913623}" dt="2020-07-12T11:55:29.764" v="170" actId="1076"/>
          <ac:spMkLst>
            <pc:docMk/>
            <pc:sldMk cId="291060580" sldId="302"/>
            <ac:spMk id="25" creationId="{7EE64E3A-D7FE-4BC1-93FF-DA456F294CD2}"/>
          </ac:spMkLst>
        </pc:spChg>
        <pc:spChg chg="mod">
          <ac:chgData name="am i who" userId="4b6389a2c128101d" providerId="Windows Live" clId="Web-{E25873DC-0481-4DB4-9EB3-DC35F2913623}" dt="2020-07-12T11:55:29.795" v="176" actId="1076"/>
          <ac:spMkLst>
            <pc:docMk/>
            <pc:sldMk cId="291060580" sldId="302"/>
            <ac:spMk id="26" creationId="{782673F8-9382-4DBE-AEBB-51F3C11A6A00}"/>
          </ac:spMkLst>
        </pc:spChg>
        <pc:spChg chg="mod">
          <ac:chgData name="am i who" userId="4b6389a2c128101d" providerId="Windows Live" clId="Web-{E25873DC-0481-4DB4-9EB3-DC35F2913623}" dt="2020-07-12T11:55:29.780" v="172" actId="1076"/>
          <ac:spMkLst>
            <pc:docMk/>
            <pc:sldMk cId="291060580" sldId="302"/>
            <ac:spMk id="28" creationId="{041DCB73-421C-4A34-BA4A-B09924A4634C}"/>
          </ac:spMkLst>
        </pc:spChg>
        <pc:picChg chg="add mod">
          <ac:chgData name="am i who" userId="4b6389a2c128101d" providerId="Windows Live" clId="Web-{E25873DC-0481-4DB4-9EB3-DC35F2913623}" dt="2020-07-12T11:55:40.217" v="181" actId="1076"/>
          <ac:picMkLst>
            <pc:docMk/>
            <pc:sldMk cId="291060580" sldId="302"/>
            <ac:picMk id="2" creationId="{2D1EBFF5-C823-4C8D-BCC2-85C019E19C7D}"/>
          </ac:picMkLst>
        </pc:picChg>
        <pc:picChg chg="mod">
          <ac:chgData name="am i who" userId="4b6389a2c128101d" providerId="Windows Live" clId="Web-{E25873DC-0481-4DB4-9EB3-DC35F2913623}" dt="2020-07-12T11:55:29.780" v="173" actId="1076"/>
          <ac:picMkLst>
            <pc:docMk/>
            <pc:sldMk cId="291060580" sldId="302"/>
            <ac:picMk id="3" creationId="{4E44087D-513F-4800-84AC-95AB133A10BF}"/>
          </ac:picMkLst>
        </pc:picChg>
        <pc:picChg chg="mod">
          <ac:chgData name="am i who" userId="4b6389a2c128101d" providerId="Windows Live" clId="Web-{E25873DC-0481-4DB4-9EB3-DC35F2913623}" dt="2020-07-12T11:55:29.795" v="174" actId="1076"/>
          <ac:picMkLst>
            <pc:docMk/>
            <pc:sldMk cId="291060580" sldId="302"/>
            <ac:picMk id="7" creationId="{EBC261DB-8EB6-4028-BB61-AF648CED5166}"/>
          </ac:picMkLst>
        </pc:picChg>
        <pc:picChg chg="mod">
          <ac:chgData name="am i who" userId="4b6389a2c128101d" providerId="Windows Live" clId="Web-{E25873DC-0481-4DB4-9EB3-DC35F2913623}" dt="2020-07-12T11:55:29.748" v="167" actId="1076"/>
          <ac:picMkLst>
            <pc:docMk/>
            <pc:sldMk cId="291060580" sldId="302"/>
            <ac:picMk id="10" creationId="{5397EACB-8212-4633-B131-4E0064BEEC70}"/>
          </ac:picMkLst>
        </pc:picChg>
        <pc:picChg chg="mod">
          <ac:chgData name="am i who" userId="4b6389a2c128101d" providerId="Windows Live" clId="Web-{E25873DC-0481-4DB4-9EB3-DC35F2913623}" dt="2020-07-12T11:55:29.764" v="171" actId="1076"/>
          <ac:picMkLst>
            <pc:docMk/>
            <pc:sldMk cId="291060580" sldId="302"/>
            <ac:picMk id="17" creationId="{F02F84AB-6E2A-4C04-B84F-198D1149DA8A}"/>
          </ac:picMkLst>
        </pc:picChg>
        <pc:picChg chg="mod">
          <ac:chgData name="am i who" userId="4b6389a2c128101d" providerId="Windows Live" clId="Web-{E25873DC-0481-4DB4-9EB3-DC35F2913623}" dt="2020-07-12T11:55:29.811" v="177" actId="1076"/>
          <ac:picMkLst>
            <pc:docMk/>
            <pc:sldMk cId="291060580" sldId="302"/>
            <ac:picMk id="29" creationId="{39A762DA-60AC-49E3-A8DE-48F33AE35A55}"/>
          </ac:picMkLst>
        </pc:picChg>
        <pc:picChg chg="mod">
          <ac:chgData name="am i who" userId="4b6389a2c128101d" providerId="Windows Live" clId="Web-{E25873DC-0481-4DB4-9EB3-DC35F2913623}" dt="2020-07-12T11:55:29.811" v="178" actId="1076"/>
          <ac:picMkLst>
            <pc:docMk/>
            <pc:sldMk cId="291060580" sldId="302"/>
            <ac:picMk id="31" creationId="{57181106-4C8A-4CD6-8FEA-7F01DBA3A0E6}"/>
          </ac:picMkLst>
        </pc:picChg>
      </pc:sldChg>
      <pc:sldChg chg="modSp modNotes">
        <pc:chgData name="am i who" userId="4b6389a2c128101d" providerId="Windows Live" clId="Web-{E25873DC-0481-4DB4-9EB3-DC35F2913623}" dt="2020-07-12T12:11:34.886" v="197"/>
        <pc:sldMkLst>
          <pc:docMk/>
          <pc:sldMk cId="2236359195" sldId="317"/>
        </pc:sldMkLst>
        <pc:spChg chg="mod">
          <ac:chgData name="am i who" userId="4b6389a2c128101d" providerId="Windows Live" clId="Web-{E25873DC-0481-4DB4-9EB3-DC35F2913623}" dt="2020-07-12T12:11:01.871" v="185" actId="20577"/>
          <ac:spMkLst>
            <pc:docMk/>
            <pc:sldMk cId="2236359195" sldId="317"/>
            <ac:spMk id="2" creationId="{E2E2B3AE-DF8E-48EC-8E48-20C815C90968}"/>
          </ac:spMkLst>
        </pc:spChg>
      </pc:sldChg>
    </pc:docChg>
  </pc:docChgLst>
  <pc:docChgLst>
    <pc:chgData name="am i who" userId="4b6389a2c128101d" providerId="Windows Live" clId="Web-{128FC0F4-2D8A-466A-9098-DF914B6E92A2}"/>
    <pc:docChg chg="addSld modSld">
      <pc:chgData name="am i who" userId="4b6389a2c128101d" providerId="Windows Live" clId="Web-{128FC0F4-2D8A-466A-9098-DF914B6E92A2}" dt="2020-07-12T06:54:38.301" v="93" actId="1076"/>
      <pc:docMkLst>
        <pc:docMk/>
      </pc:docMkLst>
      <pc:sldChg chg="addSp delSp modSp add replId modNotes">
        <pc:chgData name="am i who" userId="4b6389a2c128101d" providerId="Windows Live" clId="Web-{128FC0F4-2D8A-466A-9098-DF914B6E92A2}" dt="2020-07-12T06:51:48.269" v="72" actId="1076"/>
        <pc:sldMkLst>
          <pc:docMk/>
          <pc:sldMk cId="1182139992" sldId="319"/>
        </pc:sldMkLst>
        <pc:spChg chg="mod">
          <ac:chgData name="am i who" userId="4b6389a2c128101d" providerId="Windows Live" clId="Web-{128FC0F4-2D8A-466A-9098-DF914B6E92A2}" dt="2020-07-12T06:46:52.127" v="51" actId="20577"/>
          <ac:spMkLst>
            <pc:docMk/>
            <pc:sldMk cId="1182139992" sldId="319"/>
            <ac:spMk id="2" creationId="{E2E2B3AE-DF8E-48EC-8E48-20C815C90968}"/>
          </ac:spMkLst>
        </pc:spChg>
        <pc:spChg chg="mod">
          <ac:chgData name="am i who" userId="4b6389a2c128101d" providerId="Windows Live" clId="Web-{128FC0F4-2D8A-466A-9098-DF914B6E92A2}" dt="2020-07-12T06:45:38.252" v="9" actId="20577"/>
          <ac:spMkLst>
            <pc:docMk/>
            <pc:sldMk cId="1182139992" sldId="319"/>
            <ac:spMk id="6" creationId="{00000000-0000-0000-0000-000000000000}"/>
          </ac:spMkLst>
        </pc:spChg>
        <pc:spChg chg="add mod">
          <ac:chgData name="am i who" userId="4b6389a2c128101d" providerId="Windows Live" clId="Web-{128FC0F4-2D8A-466A-9098-DF914B6E92A2}" dt="2020-07-12T06:48:45.862" v="63" actId="1076"/>
          <ac:spMkLst>
            <pc:docMk/>
            <pc:sldMk cId="1182139992" sldId="319"/>
            <ac:spMk id="7" creationId="{B40805C0-521C-417A-8FB0-4E3AEC11979F}"/>
          </ac:spMkLst>
        </pc:spChg>
        <pc:spChg chg="add mod">
          <ac:chgData name="am i who" userId="4b6389a2c128101d" providerId="Windows Live" clId="Web-{128FC0F4-2D8A-466A-9098-DF914B6E92A2}" dt="2020-07-12T06:51:48.269" v="72" actId="1076"/>
          <ac:spMkLst>
            <pc:docMk/>
            <pc:sldMk cId="1182139992" sldId="319"/>
            <ac:spMk id="13" creationId="{4EFE8190-0791-4AE4-A22B-1928ED67F25C}"/>
          </ac:spMkLst>
        </pc:spChg>
        <pc:spChg chg="del">
          <ac:chgData name="am i who" userId="4b6389a2c128101d" providerId="Windows Live" clId="Web-{128FC0F4-2D8A-466A-9098-DF914B6E92A2}" dt="2020-07-12T06:48:03.096" v="57"/>
          <ac:spMkLst>
            <pc:docMk/>
            <pc:sldMk cId="1182139992" sldId="319"/>
            <ac:spMk id="17" creationId="{B41DE148-6F07-46B9-AC68-01C45EA7D7B7}"/>
          </ac:spMkLst>
        </pc:spChg>
        <pc:picChg chg="del">
          <ac:chgData name="am i who" userId="4b6389a2c128101d" providerId="Windows Live" clId="Web-{128FC0F4-2D8A-466A-9098-DF914B6E92A2}" dt="2020-07-12T06:46:01.471" v="15"/>
          <ac:picMkLst>
            <pc:docMk/>
            <pc:sldMk cId="1182139992" sldId="319"/>
            <ac:picMk id="3" creationId="{68BA5CCF-5C89-4E59-AE41-9FF19570FF64}"/>
          </ac:picMkLst>
        </pc:picChg>
        <pc:picChg chg="add mod">
          <ac:chgData name="am i who" userId="4b6389a2c128101d" providerId="Windows Live" clId="Web-{128FC0F4-2D8A-466A-9098-DF914B6E92A2}" dt="2020-07-12T06:51:38.269" v="70" actId="14100"/>
          <ac:picMkLst>
            <pc:docMk/>
            <pc:sldMk cId="1182139992" sldId="319"/>
            <ac:picMk id="10" creationId="{90BF55BC-3C53-42B6-858C-6F632A317EF2}"/>
          </ac:picMkLst>
        </pc:picChg>
        <pc:picChg chg="add del mod">
          <ac:chgData name="am i who" userId="4b6389a2c128101d" providerId="Windows Live" clId="Web-{128FC0F4-2D8A-466A-9098-DF914B6E92A2}" dt="2020-07-12T06:48:45.847" v="62" actId="1076"/>
          <ac:picMkLst>
            <pc:docMk/>
            <pc:sldMk cId="1182139992" sldId="319"/>
            <ac:picMk id="12" creationId="{A3D5D7EB-FF6D-4403-8C7D-CE94D236EC07}"/>
          </ac:picMkLst>
        </pc:picChg>
      </pc:sldChg>
      <pc:sldChg chg="addSp delSp modSp add replId">
        <pc:chgData name="am i who" userId="4b6389a2c128101d" providerId="Windows Live" clId="Web-{128FC0F4-2D8A-466A-9098-DF914B6E92A2}" dt="2020-07-12T06:52:26.113" v="76" actId="1076"/>
        <pc:sldMkLst>
          <pc:docMk/>
          <pc:sldMk cId="3487544429" sldId="320"/>
        </pc:sldMkLst>
        <pc:spChg chg="del">
          <ac:chgData name="am i who" userId="4b6389a2c128101d" providerId="Windows Live" clId="Web-{128FC0F4-2D8A-466A-9098-DF914B6E92A2}" dt="2020-07-12T06:48:55.675" v="65"/>
          <ac:spMkLst>
            <pc:docMk/>
            <pc:sldMk cId="3487544429" sldId="320"/>
            <ac:spMk id="7" creationId="{B40805C0-521C-417A-8FB0-4E3AEC11979F}"/>
          </ac:spMkLst>
        </pc:spChg>
        <pc:picChg chg="add mod">
          <ac:chgData name="am i who" userId="4b6389a2c128101d" providerId="Windows Live" clId="Web-{128FC0F4-2D8A-466A-9098-DF914B6E92A2}" dt="2020-07-12T06:52:26.113" v="76" actId="1076"/>
          <ac:picMkLst>
            <pc:docMk/>
            <pc:sldMk cId="3487544429" sldId="320"/>
            <ac:picMk id="3" creationId="{279FEB9C-AA7A-49C1-86D6-A3CFA6AF64F8}"/>
          </ac:picMkLst>
        </pc:picChg>
        <pc:picChg chg="del">
          <ac:chgData name="am i who" userId="4b6389a2c128101d" providerId="Windows Live" clId="Web-{128FC0F4-2D8A-466A-9098-DF914B6E92A2}" dt="2020-07-12T06:48:55.675" v="66"/>
          <ac:picMkLst>
            <pc:docMk/>
            <pc:sldMk cId="3487544429" sldId="320"/>
            <ac:picMk id="12" creationId="{A3D5D7EB-FF6D-4403-8C7D-CE94D236EC07}"/>
          </ac:picMkLst>
        </pc:picChg>
      </pc:sldChg>
      <pc:sldChg chg="addSp modSp add replId">
        <pc:chgData name="am i who" userId="4b6389a2c128101d" providerId="Windows Live" clId="Web-{128FC0F4-2D8A-466A-9098-DF914B6E92A2}" dt="2020-07-12T06:54:38.301" v="93" actId="1076"/>
        <pc:sldMkLst>
          <pc:docMk/>
          <pc:sldMk cId="211041098" sldId="321"/>
        </pc:sldMkLst>
        <pc:spChg chg="mod">
          <ac:chgData name="am i who" userId="4b6389a2c128101d" providerId="Windows Live" clId="Web-{128FC0F4-2D8A-466A-9098-DF914B6E92A2}" dt="2020-07-12T06:52:51.760" v="88" actId="1076"/>
          <ac:spMkLst>
            <pc:docMk/>
            <pc:sldMk cId="211041098" sldId="321"/>
            <ac:spMk id="7" creationId="{B40805C0-521C-417A-8FB0-4E3AEC11979F}"/>
          </ac:spMkLst>
        </pc:spChg>
        <pc:spChg chg="mod">
          <ac:chgData name="am i who" userId="4b6389a2c128101d" providerId="Windows Live" clId="Web-{128FC0F4-2D8A-466A-9098-DF914B6E92A2}" dt="2020-07-12T06:52:54.097" v="89" actId="1076"/>
          <ac:spMkLst>
            <pc:docMk/>
            <pc:sldMk cId="211041098" sldId="321"/>
            <ac:spMk id="13" creationId="{4EFE8190-0791-4AE4-A22B-1928ED67F25C}"/>
          </ac:spMkLst>
        </pc:spChg>
        <pc:picChg chg="add mod">
          <ac:chgData name="am i who" userId="4b6389a2c128101d" providerId="Windows Live" clId="Web-{128FC0F4-2D8A-466A-9098-DF914B6E92A2}" dt="2020-07-12T06:54:38.301" v="93" actId="1076"/>
          <ac:picMkLst>
            <pc:docMk/>
            <pc:sldMk cId="211041098" sldId="321"/>
            <ac:picMk id="3" creationId="{DCC4A440-995D-4DA4-92A4-B17F6B64011E}"/>
          </ac:picMkLst>
        </pc:picChg>
        <pc:picChg chg="mod">
          <ac:chgData name="am i who" userId="4b6389a2c128101d" providerId="Windows Live" clId="Web-{128FC0F4-2D8A-466A-9098-DF914B6E92A2}" dt="2020-07-12T06:52:49.535" v="87" actId="1076"/>
          <ac:picMkLst>
            <pc:docMk/>
            <pc:sldMk cId="211041098" sldId="321"/>
            <ac:picMk id="10" creationId="{90BF55BC-3C53-42B6-858C-6F632A317EF2}"/>
          </ac:picMkLst>
        </pc:picChg>
        <pc:picChg chg="mod">
          <ac:chgData name="am i who" userId="4b6389a2c128101d" providerId="Windows Live" clId="Web-{128FC0F4-2D8A-466A-9098-DF914B6E92A2}" dt="2020-07-12T06:52:45.379" v="82" actId="1076"/>
          <ac:picMkLst>
            <pc:docMk/>
            <pc:sldMk cId="211041098" sldId="321"/>
            <ac:picMk id="12" creationId="{A3D5D7EB-FF6D-4403-8C7D-CE94D236EC07}"/>
          </ac:picMkLst>
        </pc:picChg>
      </pc:sldChg>
    </pc:docChg>
  </pc:docChgLst>
  <pc:docChgLst>
    <pc:chgData name="am i who" userId="4b6389a2c128101d" providerId="Windows Live" clId="Web-{39DDEB5E-C509-450C-839B-F28D1F629AA7}"/>
    <pc:docChg chg="addSld modSld">
      <pc:chgData name="am i who" userId="4b6389a2c128101d" providerId="Windows Live" clId="Web-{39DDEB5E-C509-450C-839B-F28D1F629AA7}" dt="2020-07-12T08:03:21.603" v="426"/>
      <pc:docMkLst>
        <pc:docMk/>
      </pc:docMkLst>
      <pc:sldChg chg="addSp modSp">
        <pc:chgData name="am i who" userId="4b6389a2c128101d" providerId="Windows Live" clId="Web-{39DDEB5E-C509-450C-839B-F28D1F629AA7}" dt="2020-07-12T07:55:54.569" v="371" actId="20577"/>
        <pc:sldMkLst>
          <pc:docMk/>
          <pc:sldMk cId="2113095379" sldId="285"/>
        </pc:sldMkLst>
        <pc:spChg chg="add mod">
          <ac:chgData name="am i who" userId="4b6389a2c128101d" providerId="Windows Live" clId="Web-{39DDEB5E-C509-450C-839B-F28D1F629AA7}" dt="2020-07-12T07:55:54.569" v="371" actId="20577"/>
          <ac:spMkLst>
            <pc:docMk/>
            <pc:sldMk cId="2113095379" sldId="285"/>
            <ac:spMk id="2" creationId="{F7A27BD3-3471-46D5-9970-851AB8D19AC0}"/>
          </ac:spMkLst>
        </pc:spChg>
      </pc:sldChg>
      <pc:sldChg chg="addSp modSp">
        <pc:chgData name="am i who" userId="4b6389a2c128101d" providerId="Windows Live" clId="Web-{39DDEB5E-C509-450C-839B-F28D1F629AA7}" dt="2020-07-12T07:57:11.695" v="418" actId="14100"/>
        <pc:sldMkLst>
          <pc:docMk/>
          <pc:sldMk cId="1974005194" sldId="286"/>
        </pc:sldMkLst>
        <pc:spChg chg="add mod">
          <ac:chgData name="am i who" userId="4b6389a2c128101d" providerId="Windows Live" clId="Web-{39DDEB5E-C509-450C-839B-F28D1F629AA7}" dt="2020-07-12T07:57:11.695" v="418" actId="14100"/>
          <ac:spMkLst>
            <pc:docMk/>
            <pc:sldMk cId="1974005194" sldId="286"/>
            <ac:spMk id="7" creationId="{9C5CC905-CEAF-4DFE-A277-D5960AFAF7ED}"/>
          </ac:spMkLst>
        </pc:spChg>
      </pc:sldChg>
      <pc:sldChg chg="modSp modNotes">
        <pc:chgData name="am i who" userId="4b6389a2c128101d" providerId="Windows Live" clId="Web-{39DDEB5E-C509-450C-839B-F28D1F629AA7}" dt="2020-07-12T08:03:21.603" v="426"/>
        <pc:sldMkLst>
          <pc:docMk/>
          <pc:sldMk cId="3356512660" sldId="289"/>
        </pc:sldMkLst>
        <pc:spChg chg="mod">
          <ac:chgData name="am i who" userId="4b6389a2c128101d" providerId="Windows Live" clId="Web-{39DDEB5E-C509-450C-839B-F28D1F629AA7}" dt="2020-07-12T08:03:21.228" v="421" actId="20577"/>
          <ac:spMkLst>
            <pc:docMk/>
            <pc:sldMk cId="3356512660" sldId="289"/>
            <ac:spMk id="6" creationId="{00000000-0000-0000-0000-000000000000}"/>
          </ac:spMkLst>
        </pc:spChg>
      </pc:sldChg>
      <pc:sldChg chg="addSp delSp modSp add replId modNotes">
        <pc:chgData name="am i who" userId="4b6389a2c128101d" providerId="Windows Live" clId="Web-{39DDEB5E-C509-450C-839B-F28D1F629AA7}" dt="2020-07-12T07:47:24.676" v="291" actId="20577"/>
        <pc:sldMkLst>
          <pc:docMk/>
          <pc:sldMk cId="3047878516" sldId="322"/>
        </pc:sldMkLst>
        <pc:spChg chg="mod">
          <ac:chgData name="am i who" userId="4b6389a2c128101d" providerId="Windows Live" clId="Web-{39DDEB5E-C509-450C-839B-F28D1F629AA7}" dt="2020-07-12T07:47:24.676" v="291" actId="20577"/>
          <ac:spMkLst>
            <pc:docMk/>
            <pc:sldMk cId="3047878516" sldId="322"/>
            <ac:spMk id="2" creationId="{E2E2B3AE-DF8E-48EC-8E48-20C815C90968}"/>
          </ac:spMkLst>
        </pc:spChg>
        <pc:spChg chg="mod">
          <ac:chgData name="am i who" userId="4b6389a2c128101d" providerId="Windows Live" clId="Web-{39DDEB5E-C509-450C-839B-F28D1F629AA7}" dt="2020-07-12T07:43:13.534" v="153" actId="20577"/>
          <ac:spMkLst>
            <pc:docMk/>
            <pc:sldMk cId="3047878516" sldId="322"/>
            <ac:spMk id="6" creationId="{00000000-0000-0000-0000-000000000000}"/>
          </ac:spMkLst>
        </pc:spChg>
        <pc:spChg chg="del">
          <ac:chgData name="am i who" userId="4b6389a2c128101d" providerId="Windows Live" clId="Web-{39DDEB5E-C509-450C-839B-F28D1F629AA7}" dt="2020-07-12T07:39:47.767" v="40"/>
          <ac:spMkLst>
            <pc:docMk/>
            <pc:sldMk cId="3047878516" sldId="322"/>
            <ac:spMk id="7" creationId="{B40805C0-521C-417A-8FB0-4E3AEC11979F}"/>
          </ac:spMkLst>
        </pc:spChg>
        <pc:spChg chg="del">
          <ac:chgData name="am i who" userId="4b6389a2c128101d" providerId="Windows Live" clId="Web-{39DDEB5E-C509-450C-839B-F28D1F629AA7}" dt="2020-07-12T07:39:47.767" v="38"/>
          <ac:spMkLst>
            <pc:docMk/>
            <pc:sldMk cId="3047878516" sldId="322"/>
            <ac:spMk id="13" creationId="{4EFE8190-0791-4AE4-A22B-1928ED67F25C}"/>
          </ac:spMkLst>
        </pc:spChg>
        <pc:graphicFrameChg chg="add mod modGraphic">
          <ac:chgData name="am i who" userId="4b6389a2c128101d" providerId="Windows Live" clId="Web-{39DDEB5E-C509-450C-839B-F28D1F629AA7}" dt="2020-07-12T07:45:21.675" v="233" actId="1076"/>
          <ac:graphicFrameMkLst>
            <pc:docMk/>
            <pc:sldMk cId="3047878516" sldId="322"/>
            <ac:graphicFrameMk id="14" creationId="{9396C9EB-2387-4131-AE61-B02F8371D6C8}"/>
          </ac:graphicFrameMkLst>
        </pc:graphicFrameChg>
        <pc:picChg chg="del">
          <ac:chgData name="am i who" userId="4b6389a2c128101d" providerId="Windows Live" clId="Web-{39DDEB5E-C509-450C-839B-F28D1F629AA7}" dt="2020-07-12T07:39:47.767" v="37"/>
          <ac:picMkLst>
            <pc:docMk/>
            <pc:sldMk cId="3047878516" sldId="322"/>
            <ac:picMk id="3" creationId="{DCC4A440-995D-4DA4-92A4-B17F6B64011E}"/>
          </ac:picMkLst>
        </pc:picChg>
        <pc:picChg chg="del">
          <ac:chgData name="am i who" userId="4b6389a2c128101d" providerId="Windows Live" clId="Web-{39DDEB5E-C509-450C-839B-F28D1F629AA7}" dt="2020-07-12T07:39:47.767" v="39"/>
          <ac:picMkLst>
            <pc:docMk/>
            <pc:sldMk cId="3047878516" sldId="322"/>
            <ac:picMk id="10" creationId="{90BF55BC-3C53-42B6-858C-6F632A317EF2}"/>
          </ac:picMkLst>
        </pc:picChg>
        <pc:picChg chg="del">
          <ac:chgData name="am i who" userId="4b6389a2c128101d" providerId="Windows Live" clId="Web-{39DDEB5E-C509-450C-839B-F28D1F629AA7}" dt="2020-07-12T07:39:47.767" v="41"/>
          <ac:picMkLst>
            <pc:docMk/>
            <pc:sldMk cId="3047878516" sldId="322"/>
            <ac:picMk id="12" creationId="{A3D5D7EB-FF6D-4403-8C7D-CE94D236EC07}"/>
          </ac:picMkLst>
        </pc:picChg>
        <pc:picChg chg="add del mod">
          <ac:chgData name="am i who" userId="4b6389a2c128101d" providerId="Windows Live" clId="Web-{39DDEB5E-C509-450C-839B-F28D1F629AA7}" dt="2020-07-12T07:43:39.659" v="175"/>
          <ac:picMkLst>
            <pc:docMk/>
            <pc:sldMk cId="3047878516" sldId="322"/>
            <ac:picMk id="15" creationId="{AFC364B2-B60E-479C-8B6E-83037453C896}"/>
          </ac:picMkLst>
        </pc:picChg>
        <pc:picChg chg="add del mod">
          <ac:chgData name="am i who" userId="4b6389a2c128101d" providerId="Windows Live" clId="Web-{39DDEB5E-C509-450C-839B-F28D1F629AA7}" dt="2020-07-12T07:43:39.659" v="174"/>
          <ac:picMkLst>
            <pc:docMk/>
            <pc:sldMk cId="3047878516" sldId="322"/>
            <ac:picMk id="16" creationId="{C7F6BED7-1789-40C6-939F-9402A62751A9}"/>
          </ac:picMkLst>
        </pc:picChg>
        <pc:picChg chg="add del mod">
          <ac:chgData name="am i who" userId="4b6389a2c128101d" providerId="Windows Live" clId="Web-{39DDEB5E-C509-450C-839B-F28D1F629AA7}" dt="2020-07-12T07:43:39.659" v="173"/>
          <ac:picMkLst>
            <pc:docMk/>
            <pc:sldMk cId="3047878516" sldId="322"/>
            <ac:picMk id="17" creationId="{9828BF8B-E7A4-4FF9-8583-15D71E3A52D1}"/>
          </ac:picMkLst>
        </pc:picChg>
        <pc:picChg chg="add del mod">
          <ac:chgData name="am i who" userId="4b6389a2c128101d" providerId="Windows Live" clId="Web-{39DDEB5E-C509-450C-839B-F28D1F629AA7}" dt="2020-07-12T07:43:39.659" v="172"/>
          <ac:picMkLst>
            <pc:docMk/>
            <pc:sldMk cId="3047878516" sldId="322"/>
            <ac:picMk id="18" creationId="{0C2379B9-E01A-4537-8B70-304F226C28C1}"/>
          </ac:picMkLst>
        </pc:picChg>
        <pc:picChg chg="add del mod">
          <ac:chgData name="am i who" userId="4b6389a2c128101d" providerId="Windows Live" clId="Web-{39DDEB5E-C509-450C-839B-F28D1F629AA7}" dt="2020-07-12T07:43:39.659" v="171"/>
          <ac:picMkLst>
            <pc:docMk/>
            <pc:sldMk cId="3047878516" sldId="322"/>
            <ac:picMk id="19" creationId="{FD5F002F-393E-492C-8164-059448F9A13F}"/>
          </ac:picMkLst>
        </pc:picChg>
        <pc:picChg chg="add del mod">
          <ac:chgData name="am i who" userId="4b6389a2c128101d" providerId="Windows Live" clId="Web-{39DDEB5E-C509-450C-839B-F28D1F629AA7}" dt="2020-07-12T07:43:39.659" v="170"/>
          <ac:picMkLst>
            <pc:docMk/>
            <pc:sldMk cId="3047878516" sldId="322"/>
            <ac:picMk id="20" creationId="{DB62ED08-6079-4516-A7E9-BB50BEBF4587}"/>
          </ac:picMkLst>
        </pc:picChg>
        <pc:picChg chg="add del mod">
          <ac:chgData name="am i who" userId="4b6389a2c128101d" providerId="Windows Live" clId="Web-{39DDEB5E-C509-450C-839B-F28D1F629AA7}" dt="2020-07-12T07:43:39.659" v="169"/>
          <ac:picMkLst>
            <pc:docMk/>
            <pc:sldMk cId="3047878516" sldId="322"/>
            <ac:picMk id="21" creationId="{5C4D29F2-C675-4FB4-9883-0A42B900425A}"/>
          </ac:picMkLst>
        </pc:picChg>
        <pc:picChg chg="add del mod">
          <ac:chgData name="am i who" userId="4b6389a2c128101d" providerId="Windows Live" clId="Web-{39DDEB5E-C509-450C-839B-F28D1F629AA7}" dt="2020-07-12T07:43:39.659" v="168"/>
          <ac:picMkLst>
            <pc:docMk/>
            <pc:sldMk cId="3047878516" sldId="322"/>
            <ac:picMk id="22" creationId="{ACCB42E0-F3B7-49BF-AB19-4B8999100B0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7/12/2020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32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F7A56-5A6F-4B21-BD65-AAB55E9EEF36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34DC-3100-402A-8EB5-CABF6EEC3D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52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SG">
                <a:ea typeface="ＭＳ Ｐゴシック"/>
                <a:cs typeface="Calibri"/>
              </a:rPr>
              <a:t>AVL tree 是一种 </a:t>
            </a:r>
            <a:r>
              <a:rPr lang="ja-JP"/>
              <a:t>self-balancing binary search tree</a:t>
            </a:r>
            <a:endParaRPr lang="ja-JP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694B2-A81F-4A2B-9B02-28B33CB220DF}" type="slidenum">
              <a:rPr lang="en-SG" smtClean="0">
                <a:solidFill>
                  <a:prstClr val="black"/>
                </a:solidFill>
              </a:rPr>
              <a:t>1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9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53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比如坐在图书馆，或者咖啡厅，然后有人过来占了你的位子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6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83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18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6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79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695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765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636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3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Tree</a:t>
            </a:r>
          </a:p>
          <a:p>
            <a:r>
              <a:rPr lang="zh-CN" altLang="en-US">
                <a:ea typeface="ＭＳ Ｐゴシック"/>
                <a:cs typeface="Calibri"/>
              </a:rPr>
              <a:t>Binary Tree</a:t>
            </a:r>
          </a:p>
          <a:p>
            <a:r>
              <a:rPr lang="zh-CN" altLang="en-US">
                <a:ea typeface="ＭＳ Ｐゴシック"/>
                <a:cs typeface="Calibri"/>
              </a:rPr>
              <a:t>BST (bin search)</a:t>
            </a:r>
          </a:p>
          <a:p>
            <a:r>
              <a:rPr lang="zh-CN" altLang="en-US">
                <a:ea typeface="ＭＳ Ｐゴシック"/>
                <a:cs typeface="Calibri"/>
              </a:rPr>
              <a:t>AVL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20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57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32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421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099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677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3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198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58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279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15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ＭＳ Ｐゴシック"/>
                <a:cs typeface="Calibri"/>
              </a:rPr>
              <a:t>查找就很慢</a:t>
            </a:r>
            <a:r>
              <a:rPr lang="en-US" altLang="zh-CN" dirty="0">
                <a:ea typeface="ＭＳ Ｐゴシック"/>
                <a:cs typeface="Calibri"/>
              </a:rPr>
              <a:t>,</a:t>
            </a:r>
            <a:r>
              <a:rPr lang="zh-CN" altLang="en-US" dirty="0">
                <a:ea typeface="ＭＳ Ｐゴシック"/>
                <a:cs typeface="Calibri"/>
              </a:rPr>
              <a:t> 进一步影响插入</a:t>
            </a:r>
            <a:r>
              <a:rPr lang="en-US" altLang="zh-CN" dirty="0">
                <a:ea typeface="ＭＳ Ｐゴシック"/>
                <a:cs typeface="Calibri"/>
              </a:rPr>
              <a:t>,</a:t>
            </a:r>
            <a:r>
              <a:rPr lang="zh-CN" altLang="en-US">
                <a:ea typeface="ＭＳ Ｐゴシック"/>
                <a:cs typeface="Calibri"/>
              </a:rPr>
              <a:t> 删除等操作</a:t>
            </a:r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09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8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88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86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会将代码和 ppt 链接放到下方 description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075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In order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397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214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6059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754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可以带一句说 DQN 里面 Prioritised experience replay 用了BST，说明复杂度很重要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87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平衡后就可以用 binary search 了 --- avl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84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694B2-A81F-4A2B-9B02-28B33CB220DF}" type="slidenum">
              <a:rPr lang="en-SG" smtClean="0">
                <a:solidFill>
                  <a:prstClr val="black"/>
                </a:solidFill>
              </a:rPr>
              <a:t>40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69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Rotations </a:t>
            </a:r>
            <a:endParaRPr lang="en-US"/>
          </a:p>
          <a:p>
            <a:r>
              <a:rPr lang="zh-CN"/>
              <a:t>\left\{</a:t>
            </a:r>
          </a:p>
          <a:p>
            <a:r>
              <a:rPr lang="zh-CN"/>
              <a:t>             \begin{array}{lr}</a:t>
            </a:r>
          </a:p>
          <a:p>
            <a:r>
              <a:rPr lang="zh-CN"/>
              <a:t>             RR,\ Left\ rot </a:t>
            </a:r>
            <a:r>
              <a:rPr lang="zh-CN" dirty="0">
                <a:hlinkClick r:id="rId3" invalidUrl="file:///\\"/>
              </a:rPr>
              <a:t>\\</a:t>
            </a:r>
            <a:endParaRPr lang="zh-CN"/>
          </a:p>
          <a:p>
            <a:r>
              <a:rPr lang="zh-CN"/>
              <a:t>             LL,\ Right\ rot </a:t>
            </a:r>
            <a:r>
              <a:rPr lang="zh-CN" dirty="0">
                <a:hlinkClick r:id="rId4" invalidUrl="file:///\\"/>
              </a:rPr>
              <a:t>\\</a:t>
            </a:r>
            <a:endParaRPr lang="zh-CN"/>
          </a:p>
          <a:p>
            <a:r>
              <a:rPr lang="zh-CN"/>
              <a:t>             RL,\ Right+Left\ rot </a:t>
            </a:r>
            <a:r>
              <a:rPr lang="zh-CN" dirty="0">
                <a:hlinkClick r:id="rId5" invalidUrl="file:///\\"/>
              </a:rPr>
              <a:t>\\</a:t>
            </a:r>
            <a:endParaRPr lang="zh-CN"/>
          </a:p>
          <a:p>
            <a:r>
              <a:rPr lang="zh-CN"/>
              <a:t>             LR,\ Left+Right\ rot </a:t>
            </a:r>
            <a:r>
              <a:rPr lang="zh-CN" dirty="0">
                <a:hlinkClick r:id="rId6" invalidUrl="file:///\\"/>
              </a:rPr>
              <a:t>\\</a:t>
            </a:r>
            <a:endParaRPr lang="zh-CN"/>
          </a:p>
          <a:p>
            <a:r>
              <a:rPr lang="zh-CN"/>
              <a:t>             \end{array}</a:t>
            </a:r>
          </a:p>
          <a:p>
            <a:r>
              <a:rPr lang="zh-CN"/>
              <a:t>\right.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9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418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归纳一下</a:t>
            </a:r>
            <a:endParaRPr lang="zh-CN" altLang="en-US" dirty="0">
              <a:ea typeface="ＭＳ Ｐゴシック"/>
              <a:cs typeface="Calibri"/>
            </a:endParaRPr>
          </a:p>
          <a:p>
            <a:r>
              <a:rPr lang="zh-CN" altLang="en-US">
                <a:ea typeface="ＭＳ Ｐゴシック"/>
                <a:cs typeface="Calibri"/>
              </a:rPr>
              <a:t>Take home msg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95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63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类似锁链，提起中间一环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62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A655-4213-41FA-80C9-5FD463FB3267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12/7/2020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SIPCM93dc4be897ac12be98f0edf5" descr="{&quot;HashCode&quot;:-1168360584,&quot;Placement&quot;:&quot;Header&quot;,&quot;Top&quot;:0.0,&quot;Left&quot;:421.1819,&quot;SlideWidth&quot;:960,&quot;SlideHeight&quot;:540}"/>
          <p:cNvSpPr txBox="1"/>
          <p:nvPr userDrawn="1"/>
        </p:nvSpPr>
        <p:spPr>
          <a:xfrm>
            <a:off x="5349010" y="0"/>
            <a:ext cx="1493980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 defTabSz="457200"/>
            <a:r>
              <a:rPr lang="en-SG" sz="800">
                <a:solidFill>
                  <a:srgbClr val="333333"/>
                </a:solidFill>
                <a:latin typeface="Calibri" panose="020F0502020204030204" pitchFamily="34" charset="0"/>
              </a:rPr>
              <a:t>SMU Classification: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velup.gitconnected.com/an-into-to-binary-search-trees-432f94d180da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gZMI2YIcvk&amp;feature=emb_title" TargetMode="External"/><Relationship Id="rId4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sfca.edu/~galles/visualization/AVLtree.html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AVL_tre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3135" y="4959985"/>
            <a:ext cx="2934335" cy="1463040"/>
          </a:xfrm>
        </p:spPr>
        <p:txBody>
          <a:bodyPr>
            <a:normAutofit/>
          </a:bodyPr>
          <a:lstStyle/>
          <a:p>
            <a:r>
              <a:rPr lang="en-US" sz="2400" b="1" dirty="0"/>
              <a:t>    Bill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60A8"/>
              </a:buClr>
              <a:buSzPts val="3060"/>
            </a:pPr>
            <a:r>
              <a:rPr lang="en-US" altLang="en-US" sz="3200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AVL (</a:t>
            </a:r>
            <a:r>
              <a:rPr lang="en-US" altLang="en-US" sz="3200" b="1" cap="none" spc="0" dirty="0" err="1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altLang="en-US" sz="3200" cap="none" spc="0" dirty="0" err="1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delson-</a:t>
            </a:r>
            <a:r>
              <a:rPr lang="en-US" altLang="en-US" sz="3200" b="1" cap="none" spc="0" dirty="0" err="1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lang="en-US" altLang="en-US" sz="3200" cap="none" spc="0" dirty="0" err="1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elsky</a:t>
            </a:r>
            <a:r>
              <a:rPr lang="en-US" altLang="en-US" sz="3200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altLang="en-US" sz="3200" b="1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lang="en-US" altLang="en-US" sz="3200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andis) Tree</a:t>
            </a:r>
            <a:endParaRPr lang="en-US" altLang="en-US" sz="3200" cap="none" spc="0" dirty="0">
              <a:solidFill>
                <a:srgbClr val="0060A8"/>
              </a:solidFill>
              <a:latin typeface="Georgia"/>
              <a:ea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29224" y="218701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5C408F-3178-4DBB-8FB0-AB05D4B01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74" y="934811"/>
            <a:ext cx="2030680" cy="250445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38FCF8-52E2-431A-8391-A88A8ECDEBC4}"/>
              </a:ext>
            </a:extLst>
          </p:cNvPr>
          <p:cNvSpPr/>
          <p:nvPr/>
        </p:nvSpPr>
        <p:spPr>
          <a:xfrm>
            <a:off x="3726536" y="177154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644F217-26F2-46DA-84F6-07BCF74F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192" y="934811"/>
            <a:ext cx="2030680" cy="25044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51BB04-3927-4395-B2E0-1127580C3967}"/>
              </a:ext>
            </a:extLst>
          </p:cNvPr>
          <p:cNvCxnSpPr/>
          <p:nvPr/>
        </p:nvCxnSpPr>
        <p:spPr>
          <a:xfrm>
            <a:off x="6069471" y="2600895"/>
            <a:ext cx="320635" cy="38990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矩形 15">
            <a:extLst>
              <a:ext uri="{FF2B5EF4-FFF2-40B4-BE49-F238E27FC236}">
                <a16:creationId xmlns:a16="http://schemas.microsoft.com/office/drawing/2014/main" id="{8FA8AFE5-A3B1-4B48-AD3F-582A423BCA1D}"/>
              </a:ext>
            </a:extLst>
          </p:cNvPr>
          <p:cNvSpPr/>
          <p:nvPr/>
        </p:nvSpPr>
        <p:spPr>
          <a:xfrm flipH="1">
            <a:off x="6208657" y="3071700"/>
            <a:ext cx="724925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宋体"/>
              </a:rPr>
              <a:t>Null</a:t>
            </a:r>
            <a:endParaRPr lang="en-US" altLang="zh-CN" dirty="0">
              <a:solidFill>
                <a:srgbClr val="FF0000"/>
              </a:solidFill>
              <a:ea typeface="宋体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7368302" y="1880398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F02F84AB-6E2A-4C04-B84F-198D1149D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319" y="1163410"/>
            <a:ext cx="1966974" cy="1918607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2640000">
            <a:off x="5647459" y="1733549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97EBCF6-77A3-4FC1-8709-0CC17CC06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751" y="3580388"/>
            <a:ext cx="9096498" cy="3052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AFEC55-7C84-421A-A984-82FFADE4B42F}"/>
              </a:ext>
            </a:extLst>
          </p:cNvPr>
          <p:cNvSpPr txBox="1"/>
          <p:nvPr/>
        </p:nvSpPr>
        <p:spPr>
          <a:xfrm>
            <a:off x="7228114" y="1488374"/>
            <a:ext cx="2159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(II)</a:t>
            </a:r>
            <a:endParaRPr lang="en-US" sz="2800" dirty="0"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3855186" y="2731464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B5BE8C6B-F06A-4F87-B7FE-0118D998D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61" y="1401165"/>
            <a:ext cx="2917371" cy="3313462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3120000">
            <a:off x="1847354" y="2119498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02B2EF-797D-4C04-B888-ED9993801994}"/>
              </a:ext>
            </a:extLst>
          </p:cNvPr>
          <p:cNvSpPr/>
          <p:nvPr/>
        </p:nvSpPr>
        <p:spPr>
          <a:xfrm>
            <a:off x="1927760" y="2922319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A6CAC-52A8-47B8-9EB6-D2F4347AD4DD}"/>
              </a:ext>
            </a:extLst>
          </p:cNvPr>
          <p:cNvSpPr txBox="1"/>
          <p:nvPr/>
        </p:nvSpPr>
        <p:spPr>
          <a:xfrm>
            <a:off x="3645724" y="2141517"/>
            <a:ext cx="1169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pic>
        <p:nvPicPr>
          <p:cNvPr id="22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FAF2C97-A888-477B-9A86-16FF32FA3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329" y="1663845"/>
            <a:ext cx="3133601" cy="2669351"/>
          </a:xfrm>
          <a:prstGeom prst="rect">
            <a:avLst/>
          </a:prstGeom>
        </p:spPr>
      </p:pic>
      <p:pic>
        <p:nvPicPr>
          <p:cNvPr id="28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EA5691E-9B0E-46B0-A3A1-B67193B1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277" y="1663845"/>
            <a:ext cx="3133601" cy="2669351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680659-8C5A-4DED-99BF-57A359F9FDC6}"/>
              </a:ext>
            </a:extLst>
          </p:cNvPr>
          <p:cNvSpPr/>
          <p:nvPr/>
        </p:nvSpPr>
        <p:spPr>
          <a:xfrm>
            <a:off x="8011549" y="271167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BEA535E-6EEE-4769-ABE1-C456E89478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31" r="315" b="71375"/>
          <a:stretch/>
        </p:blipFill>
        <p:spPr>
          <a:xfrm>
            <a:off x="5832608" y="3326389"/>
            <a:ext cx="1060518" cy="82346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49D4563-494E-474A-BAF2-DDEF6FDC4277}"/>
              </a:ext>
            </a:extLst>
          </p:cNvPr>
          <p:cNvSpPr/>
          <p:nvPr/>
        </p:nvSpPr>
        <p:spPr>
          <a:xfrm>
            <a:off x="10151422" y="3258786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4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218701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3409862" y="2108010"/>
            <a:ext cx="524494" cy="52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B5BE8C6B-F06A-4F87-B7FE-0118D998D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11" y="896464"/>
            <a:ext cx="2284021" cy="2591047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3120000">
            <a:off x="1500991" y="1347602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02B2EF-797D-4C04-B888-ED9993801994}"/>
              </a:ext>
            </a:extLst>
          </p:cNvPr>
          <p:cNvSpPr/>
          <p:nvPr/>
        </p:nvSpPr>
        <p:spPr>
          <a:xfrm>
            <a:off x="1769423" y="2110839"/>
            <a:ext cx="821376" cy="7619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A6CAC-52A8-47B8-9EB6-D2F4347AD4DD}"/>
              </a:ext>
            </a:extLst>
          </p:cNvPr>
          <p:cNvSpPr txBox="1"/>
          <p:nvPr/>
        </p:nvSpPr>
        <p:spPr>
          <a:xfrm>
            <a:off x="3200400" y="1518063"/>
            <a:ext cx="7738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pic>
        <p:nvPicPr>
          <p:cNvPr id="22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FAF2C97-A888-477B-9A86-16FF32FA3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24" y="1297690"/>
            <a:ext cx="2381498" cy="2026105"/>
          </a:xfrm>
          <a:prstGeom prst="rect">
            <a:avLst/>
          </a:prstGeom>
        </p:spPr>
      </p:pic>
      <p:pic>
        <p:nvPicPr>
          <p:cNvPr id="28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EA5691E-9B0E-46B0-A3A1-B67193B1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810" y="1357066"/>
            <a:ext cx="2381498" cy="202610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680659-8C5A-4DED-99BF-57A359F9FDC6}"/>
              </a:ext>
            </a:extLst>
          </p:cNvPr>
          <p:cNvSpPr/>
          <p:nvPr/>
        </p:nvSpPr>
        <p:spPr>
          <a:xfrm>
            <a:off x="7012043" y="2048632"/>
            <a:ext cx="524494" cy="52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BEA535E-6EEE-4769-ABE1-C456E89478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31" r="315" b="71375"/>
          <a:stretch/>
        </p:blipFill>
        <p:spPr>
          <a:xfrm>
            <a:off x="5110194" y="2574286"/>
            <a:ext cx="803220" cy="62554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E91D4C1-AF0A-4FD8-BE44-6CB1567EC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71" y="3514646"/>
            <a:ext cx="9145979" cy="312410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5BC6A3A-C950-4047-AF86-2731A33569EA}"/>
              </a:ext>
            </a:extLst>
          </p:cNvPr>
          <p:cNvSpPr/>
          <p:nvPr/>
        </p:nvSpPr>
        <p:spPr>
          <a:xfrm>
            <a:off x="8686799" y="2575955"/>
            <a:ext cx="821376" cy="7619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524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(III)</a:t>
            </a:r>
            <a:endParaRPr lang="en-US" sz="2800" dirty="0"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3855186" y="2731464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A6CAC-52A8-47B8-9EB6-D2F4347AD4DD}"/>
              </a:ext>
            </a:extLst>
          </p:cNvPr>
          <p:cNvSpPr txBox="1"/>
          <p:nvPr/>
        </p:nvSpPr>
        <p:spPr>
          <a:xfrm>
            <a:off x="3645724" y="2141517"/>
            <a:ext cx="1169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680659-8C5A-4DED-99BF-57A359F9FDC6}"/>
              </a:ext>
            </a:extLst>
          </p:cNvPr>
          <p:cNvSpPr/>
          <p:nvPr/>
        </p:nvSpPr>
        <p:spPr>
          <a:xfrm>
            <a:off x="8011549" y="271167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C2BA09B-71F0-42F3-B340-A3C6ADF5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31" y="1277650"/>
            <a:ext cx="3241345" cy="3590182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3120000">
            <a:off x="1847354" y="2119498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02B2EF-797D-4C04-B888-ED9993801994}"/>
              </a:ext>
            </a:extLst>
          </p:cNvPr>
          <p:cNvSpPr/>
          <p:nvPr/>
        </p:nvSpPr>
        <p:spPr>
          <a:xfrm>
            <a:off x="1927760" y="2922319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3ABA09D-3BBF-4837-93E0-7DC9F65C9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52" y="1712582"/>
            <a:ext cx="2860963" cy="2542184"/>
          </a:xfrm>
          <a:prstGeom prst="rect">
            <a:avLst/>
          </a:prstGeom>
        </p:spPr>
      </p:pic>
      <p:pic>
        <p:nvPicPr>
          <p:cNvPr id="30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BEA535E-6EEE-4769-ABE1-C456E8947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31" r="315" b="71375"/>
          <a:stretch/>
        </p:blipFill>
        <p:spPr>
          <a:xfrm>
            <a:off x="6040426" y="3296700"/>
            <a:ext cx="882389" cy="863051"/>
          </a:xfrm>
          <a:prstGeom prst="rect">
            <a:avLst/>
          </a:prstGeom>
        </p:spPr>
      </p:pic>
      <p:pic>
        <p:nvPicPr>
          <p:cNvPr id="20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0710A2B-F5F4-4363-B919-946B2A0E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842" y="1672998"/>
            <a:ext cx="2860963" cy="254218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49D4563-494E-474A-BAF2-DDEF6FDC4277}"/>
              </a:ext>
            </a:extLst>
          </p:cNvPr>
          <p:cNvSpPr/>
          <p:nvPr/>
        </p:nvSpPr>
        <p:spPr>
          <a:xfrm>
            <a:off x="10151422" y="3258786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93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3023913" y="2434581"/>
            <a:ext cx="524494" cy="514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A6CAC-52A8-47B8-9EB6-D2F4347AD4DD}"/>
              </a:ext>
            </a:extLst>
          </p:cNvPr>
          <p:cNvSpPr txBox="1"/>
          <p:nvPr/>
        </p:nvSpPr>
        <p:spPr>
          <a:xfrm>
            <a:off x="2814451" y="1844634"/>
            <a:ext cx="783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D680659-8C5A-4DED-99BF-57A359F9FDC6}"/>
              </a:ext>
            </a:extLst>
          </p:cNvPr>
          <p:cNvSpPr/>
          <p:nvPr/>
        </p:nvSpPr>
        <p:spPr>
          <a:xfrm>
            <a:off x="6141185" y="2493957"/>
            <a:ext cx="524494" cy="514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C2BA09B-71F0-42F3-B340-A3C6ADF5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31" y="1277650"/>
            <a:ext cx="2390281" cy="265005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3120000">
            <a:off x="1399969" y="1830321"/>
            <a:ext cx="672935" cy="613558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02B2EF-797D-4C04-B888-ED9993801994}"/>
              </a:ext>
            </a:extLst>
          </p:cNvPr>
          <p:cNvSpPr/>
          <p:nvPr/>
        </p:nvSpPr>
        <p:spPr>
          <a:xfrm>
            <a:off x="1551708" y="2486890"/>
            <a:ext cx="623454" cy="7125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3ABA09D-3BBF-4837-93E0-7DC9F65C9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453" y="1435491"/>
            <a:ext cx="2108860" cy="1879146"/>
          </a:xfrm>
          <a:prstGeom prst="rect">
            <a:avLst/>
          </a:prstGeom>
        </p:spPr>
      </p:pic>
      <p:pic>
        <p:nvPicPr>
          <p:cNvPr id="30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BEA535E-6EEE-4769-ABE1-C456E8947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31" r="315" b="71375"/>
          <a:stretch/>
        </p:blipFill>
        <p:spPr>
          <a:xfrm>
            <a:off x="4724244" y="2594077"/>
            <a:ext cx="654779" cy="635441"/>
          </a:xfrm>
          <a:prstGeom prst="rect">
            <a:avLst/>
          </a:prstGeom>
        </p:spPr>
      </p:pic>
      <p:pic>
        <p:nvPicPr>
          <p:cNvPr id="20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0710A2B-F5F4-4363-B919-946B2A0E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478" y="1455284"/>
            <a:ext cx="2108860" cy="1879146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49D4563-494E-474A-BAF2-DDEF6FDC4277}"/>
              </a:ext>
            </a:extLst>
          </p:cNvPr>
          <p:cNvSpPr/>
          <p:nvPr/>
        </p:nvSpPr>
        <p:spPr>
          <a:xfrm>
            <a:off x="7914902" y="2556163"/>
            <a:ext cx="623454" cy="7125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D160134-0733-4CD2-AC40-2CF7ADD6E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063" y="3966813"/>
            <a:ext cx="8611587" cy="28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Code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C2BA09B-71F0-42F3-B340-A3C6ADF5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28" y="2207884"/>
            <a:ext cx="2390281" cy="2650053"/>
          </a:xfrm>
          <a:prstGeom prst="rect">
            <a:avLst/>
          </a:prstGeom>
        </p:spPr>
      </p:pic>
      <p:pic>
        <p:nvPicPr>
          <p:cNvPr id="11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EC1AA21-45B6-41D1-BB1F-0961F2A92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258" y="1709314"/>
            <a:ext cx="5415148" cy="34492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DA6CAC-52A8-47B8-9EB6-D2F4347AD4DD}"/>
              </a:ext>
            </a:extLst>
          </p:cNvPr>
          <p:cNvSpPr txBox="1"/>
          <p:nvPr/>
        </p:nvSpPr>
        <p:spPr>
          <a:xfrm>
            <a:off x="1112320" y="2240478"/>
            <a:ext cx="1258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node_right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73864-228E-41A1-A215-449A3836D760}"/>
              </a:ext>
            </a:extLst>
          </p:cNvPr>
          <p:cNvSpPr txBox="1"/>
          <p:nvPr/>
        </p:nvSpPr>
        <p:spPr>
          <a:xfrm>
            <a:off x="1052943" y="3012374"/>
            <a:ext cx="6848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node</a:t>
            </a:r>
            <a:endParaRPr lang="en-US" dirty="0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F7B547-9999-472B-9EFA-55AD5FA7401D}"/>
              </a:ext>
            </a:extLst>
          </p:cNvPr>
          <p:cNvSpPr txBox="1"/>
          <p:nvPr/>
        </p:nvSpPr>
        <p:spPr>
          <a:xfrm>
            <a:off x="5466605" y="2349335"/>
            <a:ext cx="2931225" cy="65631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1D4D0A0-8C51-4FD8-96D0-1F0CF25F157B}"/>
              </a:ext>
            </a:extLst>
          </p:cNvPr>
          <p:cNvSpPr/>
          <p:nvPr/>
        </p:nvSpPr>
        <p:spPr>
          <a:xfrm>
            <a:off x="3558303" y="2424686"/>
            <a:ext cx="1078675" cy="52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91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99535" y="268182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Code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3805705" y="2602815"/>
            <a:ext cx="1622961" cy="514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DA6CAC-52A8-47B8-9EB6-D2F4347AD4DD}"/>
              </a:ext>
            </a:extLst>
          </p:cNvPr>
          <p:cNvSpPr txBox="1"/>
          <p:nvPr/>
        </p:nvSpPr>
        <p:spPr>
          <a:xfrm>
            <a:off x="2834244" y="4081153"/>
            <a:ext cx="161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C2BA09B-71F0-42F3-B340-A3C6ADF5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716" y="1099520"/>
            <a:ext cx="2390281" cy="265005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3120000">
            <a:off x="2201554" y="1652191"/>
            <a:ext cx="672935" cy="613558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02B2EF-797D-4C04-B888-ED9993801994}"/>
              </a:ext>
            </a:extLst>
          </p:cNvPr>
          <p:cNvSpPr/>
          <p:nvPr/>
        </p:nvSpPr>
        <p:spPr>
          <a:xfrm>
            <a:off x="2353293" y="2308760"/>
            <a:ext cx="623454" cy="7125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EC1AA21-45B6-41D1-BB1F-0961F2A92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531" y="1016586"/>
            <a:ext cx="5415148" cy="3449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67757-0951-449A-8E9F-352108BE2A4E}"/>
              </a:ext>
            </a:extLst>
          </p:cNvPr>
          <p:cNvSpPr txBox="1"/>
          <p:nvPr/>
        </p:nvSpPr>
        <p:spPr>
          <a:xfrm>
            <a:off x="6208813" y="2280062"/>
            <a:ext cx="4554186" cy="66621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D0B05-AA7D-4832-944B-6E7331F047D3}"/>
              </a:ext>
            </a:extLst>
          </p:cNvPr>
          <p:cNvSpPr txBox="1"/>
          <p:nvPr/>
        </p:nvSpPr>
        <p:spPr>
          <a:xfrm>
            <a:off x="1488372" y="1033154"/>
            <a:ext cx="1258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node_right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67BAAD-04E7-49E0-9416-0D412AFBD697}"/>
              </a:ext>
            </a:extLst>
          </p:cNvPr>
          <p:cNvSpPr txBox="1"/>
          <p:nvPr/>
        </p:nvSpPr>
        <p:spPr>
          <a:xfrm>
            <a:off x="1428995" y="1805050"/>
            <a:ext cx="6848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node</a:t>
            </a:r>
            <a:endParaRPr lang="en-US" dirty="0" err="1">
              <a:solidFill>
                <a:srgbClr val="FF0000"/>
              </a:solidFill>
              <a:cs typeface="Calibri"/>
            </a:endParaRPr>
          </a:p>
        </p:txBody>
      </p:sp>
      <p:pic>
        <p:nvPicPr>
          <p:cNvPr id="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8CAC43A-FEC8-48C3-9065-287CB7EDE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530" y="4720998"/>
            <a:ext cx="2108860" cy="187914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CDC5BD9-E623-4B4E-857E-AA65F5C37DF5}"/>
              </a:ext>
            </a:extLst>
          </p:cNvPr>
          <p:cNvSpPr/>
          <p:nvPr/>
        </p:nvSpPr>
        <p:spPr>
          <a:xfrm rot="5400000">
            <a:off x="2054095" y="3918996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78C68F-402E-4930-A715-A6711BED2AA0}"/>
              </a:ext>
            </a:extLst>
          </p:cNvPr>
          <p:cNvSpPr/>
          <p:nvPr/>
        </p:nvSpPr>
        <p:spPr>
          <a:xfrm>
            <a:off x="2165267" y="5831773"/>
            <a:ext cx="623454" cy="7125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31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B28C3D5-8221-4BAC-8880-5B8A3F78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59" y="2114055"/>
            <a:ext cx="3003839" cy="33127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RR (Right-Right)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77" y="382670"/>
            <a:ext cx="3784889" cy="1194088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1933542" y="5644687"/>
            <a:ext cx="37856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(I)</a:t>
            </a:r>
            <a:endParaRPr lang="en-US" dirty="0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id="{3DE635C5-C223-4153-A401-62428E80D6EF}"/>
              </a:ext>
            </a:extLst>
          </p:cNvPr>
          <p:cNvSpPr/>
          <p:nvPr/>
        </p:nvSpPr>
        <p:spPr>
          <a:xfrm flipH="1">
            <a:off x="5308113" y="5644687"/>
            <a:ext cx="55669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(II)</a:t>
            </a:r>
            <a:endParaRPr lang="en-US" dirty="0"/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id="{E525D9AA-F9BB-466A-998E-7C78B5786829}"/>
              </a:ext>
            </a:extLst>
          </p:cNvPr>
          <p:cNvSpPr/>
          <p:nvPr/>
        </p:nvSpPr>
        <p:spPr>
          <a:xfrm flipH="1">
            <a:off x="8722269" y="5605103"/>
            <a:ext cx="73482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(III)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BA0517-C0F3-4962-A4BC-83207AD1D84F}"/>
              </a:ext>
            </a:extLst>
          </p:cNvPr>
          <p:cNvSpPr txBox="1"/>
          <p:nvPr/>
        </p:nvSpPr>
        <p:spPr>
          <a:xfrm>
            <a:off x="8742217" y="2418607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pic>
        <p:nvPicPr>
          <p:cNvPr id="3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8141500-D84A-4FC2-9EDF-CF2842685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14" y="2193100"/>
            <a:ext cx="2407474" cy="3154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13ABA3-A34F-4F40-957F-CDD9FBE3E32F}"/>
              </a:ext>
            </a:extLst>
          </p:cNvPr>
          <p:cNvSpPr txBox="1"/>
          <p:nvPr/>
        </p:nvSpPr>
        <p:spPr>
          <a:xfrm>
            <a:off x="1943595" y="2359231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pic>
        <p:nvPicPr>
          <p:cNvPr id="12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531B0D3-BE69-4A01-8665-15072C8FB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657" y="2109292"/>
            <a:ext cx="2789464" cy="3262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3037D4-899A-46CA-94DB-2E4E57D7F261}"/>
              </a:ext>
            </a:extLst>
          </p:cNvPr>
          <p:cNvSpPr txBox="1"/>
          <p:nvPr/>
        </p:nvSpPr>
        <p:spPr>
          <a:xfrm>
            <a:off x="5288478" y="2359230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A22A2A-7DDF-4B81-AB7F-780332F32002}"/>
              </a:ext>
            </a:extLst>
          </p:cNvPr>
          <p:cNvSpPr/>
          <p:nvPr/>
        </p:nvSpPr>
        <p:spPr>
          <a:xfrm>
            <a:off x="884556" y="1240922"/>
            <a:ext cx="418347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000" dirty="0">
                <a:ea typeface="宋体"/>
              </a:rPr>
              <a:t>RR is the </a:t>
            </a:r>
            <a:r>
              <a:rPr lang="en-US" altLang="zh-CN" sz="2000" b="1" dirty="0">
                <a:ea typeface="宋体"/>
              </a:rPr>
              <a:t>MIRROR </a:t>
            </a:r>
            <a:r>
              <a:rPr lang="en-US" altLang="zh-CN" sz="2000" dirty="0">
                <a:ea typeface="宋体"/>
              </a:rPr>
              <a:t>case of 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957A997-FE48-4826-8525-F928D922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017" y="2047689"/>
            <a:ext cx="2869004" cy="3168361"/>
          </a:xfrm>
          <a:prstGeom prst="rect">
            <a:avLst/>
          </a:prstGeom>
        </p:spPr>
      </p:pic>
      <p:pic>
        <p:nvPicPr>
          <p:cNvPr id="10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0E10E2E-58A2-4DC6-B503-B45751008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2" y="2013609"/>
            <a:ext cx="2936792" cy="3226624"/>
          </a:xfrm>
          <a:prstGeom prst="rect">
            <a:avLst/>
          </a:prstGeom>
        </p:spPr>
      </p:pic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64DB3C-54BB-41A5-AB66-4C938CFC7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7" y="2148011"/>
            <a:ext cx="1984911" cy="27401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777" y="382670"/>
            <a:ext cx="3784889" cy="1194088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1933542" y="5644687"/>
            <a:ext cx="37856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(I)</a:t>
            </a:r>
            <a:endParaRPr lang="en-US" dirty="0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id="{3DE635C5-C223-4153-A401-62428E80D6EF}"/>
              </a:ext>
            </a:extLst>
          </p:cNvPr>
          <p:cNvSpPr/>
          <p:nvPr/>
        </p:nvSpPr>
        <p:spPr>
          <a:xfrm flipH="1">
            <a:off x="5308113" y="5644687"/>
            <a:ext cx="55669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(II)</a:t>
            </a:r>
            <a:endParaRPr lang="en-US" dirty="0"/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id="{E525D9AA-F9BB-466A-998E-7C78B5786829}"/>
              </a:ext>
            </a:extLst>
          </p:cNvPr>
          <p:cNvSpPr/>
          <p:nvPr/>
        </p:nvSpPr>
        <p:spPr>
          <a:xfrm flipH="1">
            <a:off x="8722269" y="5605103"/>
            <a:ext cx="73482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(III)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BA0517-C0F3-4962-A4BC-83207AD1D84F}"/>
              </a:ext>
            </a:extLst>
          </p:cNvPr>
          <p:cNvSpPr txBox="1"/>
          <p:nvPr/>
        </p:nvSpPr>
        <p:spPr>
          <a:xfrm>
            <a:off x="9039100" y="2299854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3ABA3-A34F-4F40-957F-CDD9FBE3E32F}"/>
              </a:ext>
            </a:extLst>
          </p:cNvPr>
          <p:cNvSpPr txBox="1"/>
          <p:nvPr/>
        </p:nvSpPr>
        <p:spPr>
          <a:xfrm>
            <a:off x="2121725" y="2517569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37D4-899A-46CA-94DB-2E4E57D7F261}"/>
              </a:ext>
            </a:extLst>
          </p:cNvPr>
          <p:cNvSpPr txBox="1"/>
          <p:nvPr/>
        </p:nvSpPr>
        <p:spPr>
          <a:xfrm>
            <a:off x="5496297" y="2260269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68F94B-CB83-405D-B4A6-90952A945727}"/>
              </a:ext>
            </a:extLst>
          </p:cNvPr>
          <p:cNvSpPr/>
          <p:nvPr/>
        </p:nvSpPr>
        <p:spPr>
          <a:xfrm>
            <a:off x="1591293" y="3882241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DF2B76-C919-4F31-B1A7-A61052CB267A}"/>
              </a:ext>
            </a:extLst>
          </p:cNvPr>
          <p:cNvSpPr/>
          <p:nvPr/>
        </p:nvSpPr>
        <p:spPr>
          <a:xfrm>
            <a:off x="5411189" y="3516085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525A8B-85C3-4B01-B889-41EF3A53C1A9}"/>
              </a:ext>
            </a:extLst>
          </p:cNvPr>
          <p:cNvSpPr/>
          <p:nvPr/>
        </p:nvSpPr>
        <p:spPr>
          <a:xfrm>
            <a:off x="8380020" y="3486396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100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397EACB-8212-4633-B131-4E0064BEE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94" y="2272269"/>
            <a:ext cx="2209552" cy="29072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 --- 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5862295" y="597126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(I)</a:t>
            </a:r>
            <a:endParaRPr lang="en-US" sz="280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38FCF8-52E2-431A-8391-A88A8ECDEBC4}"/>
              </a:ext>
            </a:extLst>
          </p:cNvPr>
          <p:cNvSpPr/>
          <p:nvPr/>
        </p:nvSpPr>
        <p:spPr>
          <a:xfrm>
            <a:off x="3815601" y="3196580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7457367" y="3305437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F02F84AB-6E2A-4C04-B84F-198D1149D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383" y="2588449"/>
            <a:ext cx="1966974" cy="19186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41DCB73-421C-4A34-BA4A-B09924A4634C}"/>
              </a:ext>
            </a:extLst>
          </p:cNvPr>
          <p:cNvSpPr txBox="1"/>
          <p:nvPr/>
        </p:nvSpPr>
        <p:spPr>
          <a:xfrm>
            <a:off x="7455724" y="2824348"/>
            <a:ext cx="2159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Left rot</a:t>
            </a:r>
            <a:endParaRPr lang="en-US" dirty="0"/>
          </a:p>
        </p:txBody>
      </p:sp>
      <p:pic>
        <p:nvPicPr>
          <p:cNvPr id="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E44087D-513F-4800-84AC-95AB133A1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04" y="2276660"/>
            <a:ext cx="1984911" cy="2740107"/>
          </a:xfrm>
          <a:prstGeom prst="rect">
            <a:avLst/>
          </a:prstGeom>
        </p:spPr>
      </p:pic>
      <p:pic>
        <p:nvPicPr>
          <p:cNvPr id="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C261DB-8EB6-4028-BB61-AF648CED5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265" y="2069089"/>
            <a:ext cx="701263" cy="5723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81970B-EA41-4B8C-B9C5-65969AF7FC43}"/>
              </a:ext>
            </a:extLst>
          </p:cNvPr>
          <p:cNvSpPr txBox="1"/>
          <p:nvPr/>
        </p:nvSpPr>
        <p:spPr>
          <a:xfrm>
            <a:off x="3517074" y="2685802"/>
            <a:ext cx="1258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Delegation</a:t>
            </a:r>
            <a:endParaRPr lang="en-GB" b="1" dirty="0">
              <a:cs typeface="Calibri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2040000">
            <a:off x="2312472" y="3831523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FCEE5-844C-4D00-96F0-06B2ACF1B4CD}"/>
              </a:ext>
            </a:extLst>
          </p:cNvPr>
          <p:cNvSpPr txBox="1"/>
          <p:nvPr/>
        </p:nvSpPr>
        <p:spPr>
          <a:xfrm>
            <a:off x="5407230" y="1527959"/>
            <a:ext cx="161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RR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2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9A762DA-60AC-49E3-A8DE-48F33AE35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927" y="2069089"/>
            <a:ext cx="701263" cy="572366"/>
          </a:xfrm>
          <a:prstGeom prst="rect">
            <a:avLst/>
          </a:prstGeom>
        </p:spPr>
      </p:pic>
      <p:pic>
        <p:nvPicPr>
          <p:cNvPr id="31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181106-4C8A-4CD6-8FEA-7F01DBA3A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04" y="3504024"/>
            <a:ext cx="374693" cy="295276"/>
          </a:xfrm>
          <a:prstGeom prst="rect">
            <a:avLst/>
          </a:prstGeom>
        </p:spPr>
      </p:pic>
      <p:pic>
        <p:nvPicPr>
          <p:cNvPr id="2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D1EBFF5-C823-4C8D-BCC2-85C019E1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3842" y="471735"/>
            <a:ext cx="3784889" cy="11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0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7752715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Binary Search Trees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12165" y="1250819"/>
            <a:ext cx="8541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If we have a sequence {56, 30, 22, 70, 40, 60, 95, 65, 11, 3, 16, 63, 67}, we can form a BST</a:t>
            </a:r>
            <a:endParaRPr lang="zh-CN" altLang="en-US" dirty="0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78" y="1880902"/>
            <a:ext cx="7516479" cy="38548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430133" y="5996534"/>
            <a:ext cx="34406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Image if from </a:t>
            </a:r>
            <a:r>
              <a:rPr lang="en-US" altLang="zh-CN" sz="1400" dirty="0">
                <a:hlinkClick r:id="rId5"/>
              </a:rPr>
              <a:t>https://levelup.gitconnected.com/an-into-to-binary-search-trees-432f94d180da</a:t>
            </a:r>
            <a:endParaRPr lang="zh-CN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27BD3-3471-46D5-9970-851AB8D19AC0}"/>
              </a:ext>
            </a:extLst>
          </p:cNvPr>
          <p:cNvSpPr txBox="1"/>
          <p:nvPr/>
        </p:nvSpPr>
        <p:spPr>
          <a:xfrm>
            <a:off x="8979725" y="177536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Search time complexity of Binary search is O(log</a:t>
            </a:r>
            <a:r>
              <a:rPr lang="en-US" sz="1100" dirty="0"/>
              <a:t>2</a:t>
            </a:r>
            <a:r>
              <a:rPr lang="en-US" dirty="0"/>
              <a:t> 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309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86C382C-69AF-4209-80E6-246F8203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42" y="1662113"/>
            <a:ext cx="2867890" cy="3137930"/>
          </a:xfrm>
          <a:prstGeom prst="rect">
            <a:avLst/>
          </a:prstGeom>
        </p:spPr>
      </p:pic>
      <p:pic>
        <p:nvPicPr>
          <p:cNvPr id="2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83C181-4CC3-4568-BC8F-AC638E5B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46" y="1706830"/>
            <a:ext cx="2936792" cy="3226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 --- 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(II)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38FCF8-52E2-431A-8391-A88A8ECDEBC4}"/>
              </a:ext>
            </a:extLst>
          </p:cNvPr>
          <p:cNvSpPr/>
          <p:nvPr/>
        </p:nvSpPr>
        <p:spPr>
          <a:xfrm>
            <a:off x="3785913" y="248406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7625601" y="2573126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DCB73-421C-4A34-BA4A-B09924A4634C}"/>
              </a:ext>
            </a:extLst>
          </p:cNvPr>
          <p:cNvSpPr txBox="1"/>
          <p:nvPr/>
        </p:nvSpPr>
        <p:spPr>
          <a:xfrm>
            <a:off x="7564581" y="2161309"/>
            <a:ext cx="8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Left rot</a:t>
            </a:r>
            <a:endParaRPr lang="en-US" dirty="0"/>
          </a:p>
        </p:txBody>
      </p:sp>
      <p:pic>
        <p:nvPicPr>
          <p:cNvPr id="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C261DB-8EB6-4028-BB61-AF648CED5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75" y="1455531"/>
            <a:ext cx="701263" cy="5723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81970B-EA41-4B8C-B9C5-65969AF7FC43}"/>
              </a:ext>
            </a:extLst>
          </p:cNvPr>
          <p:cNvSpPr txBox="1"/>
          <p:nvPr/>
        </p:nvSpPr>
        <p:spPr>
          <a:xfrm>
            <a:off x="3487386" y="1973283"/>
            <a:ext cx="1258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Delegation</a:t>
            </a:r>
            <a:endParaRPr lang="en-GB" b="1" dirty="0">
              <a:cs typeface="Calibri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3180000">
            <a:off x="1926524" y="3168485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FCEE5-844C-4D00-96F0-06B2ACF1B4CD}"/>
              </a:ext>
            </a:extLst>
          </p:cNvPr>
          <p:cNvSpPr txBox="1"/>
          <p:nvPr/>
        </p:nvSpPr>
        <p:spPr>
          <a:xfrm>
            <a:off x="5436919" y="963881"/>
            <a:ext cx="161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RR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21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DC1DC3-3357-486F-B217-8D2129F8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20" y="1455531"/>
            <a:ext cx="701263" cy="572366"/>
          </a:xfrm>
          <a:prstGeom prst="rect">
            <a:avLst/>
          </a:prstGeom>
        </p:spPr>
      </p:pic>
      <p:pic>
        <p:nvPicPr>
          <p:cNvPr id="15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C008621-5D51-4689-A8ED-6F68A85B8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272" y="1746662"/>
            <a:ext cx="3039094" cy="2632364"/>
          </a:xfrm>
          <a:prstGeom prst="rect">
            <a:avLst/>
          </a:prstGeom>
        </p:spPr>
      </p:pic>
      <p:pic>
        <p:nvPicPr>
          <p:cNvPr id="16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FC0C2A-A745-4B76-89B4-4CB6CE1A4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187" y="2623271"/>
            <a:ext cx="374693" cy="2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3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98EF3EE-F790-4033-B79F-A32CC70C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08" y="1785629"/>
            <a:ext cx="2818781" cy="3078925"/>
          </a:xfrm>
          <a:prstGeom prst="rect">
            <a:avLst/>
          </a:prstGeom>
        </p:spPr>
      </p:pic>
      <p:pic>
        <p:nvPicPr>
          <p:cNvPr id="10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ED5DF11-D8DE-4A8C-9789-8A60AC4C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91" y="1750806"/>
            <a:ext cx="2869004" cy="31683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 --- III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(III)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38FCF8-52E2-431A-8391-A88A8ECDEBC4}"/>
              </a:ext>
            </a:extLst>
          </p:cNvPr>
          <p:cNvSpPr/>
          <p:nvPr/>
        </p:nvSpPr>
        <p:spPr>
          <a:xfrm>
            <a:off x="3785913" y="248406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7625601" y="2573126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DCB73-421C-4A34-BA4A-B09924A4634C}"/>
              </a:ext>
            </a:extLst>
          </p:cNvPr>
          <p:cNvSpPr txBox="1"/>
          <p:nvPr/>
        </p:nvSpPr>
        <p:spPr>
          <a:xfrm>
            <a:off x="7564581" y="2161309"/>
            <a:ext cx="8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Left rot</a:t>
            </a:r>
            <a:endParaRPr lang="en-US" dirty="0"/>
          </a:p>
        </p:txBody>
      </p:sp>
      <p:pic>
        <p:nvPicPr>
          <p:cNvPr id="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C261DB-8EB6-4028-BB61-AF648CED5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75" y="1455531"/>
            <a:ext cx="701263" cy="5723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81970B-EA41-4B8C-B9C5-65969AF7FC43}"/>
              </a:ext>
            </a:extLst>
          </p:cNvPr>
          <p:cNvSpPr txBox="1"/>
          <p:nvPr/>
        </p:nvSpPr>
        <p:spPr>
          <a:xfrm>
            <a:off x="3487386" y="1973283"/>
            <a:ext cx="1258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Delegation</a:t>
            </a:r>
            <a:endParaRPr lang="en-GB" b="1" dirty="0">
              <a:cs typeface="Calibri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3180000">
            <a:off x="1728602" y="3178381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FCEE5-844C-4D00-96F0-06B2ACF1B4CD}"/>
              </a:ext>
            </a:extLst>
          </p:cNvPr>
          <p:cNvSpPr txBox="1"/>
          <p:nvPr/>
        </p:nvSpPr>
        <p:spPr>
          <a:xfrm>
            <a:off x="5436919" y="963881"/>
            <a:ext cx="161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RR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21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DC1DC3-3357-486F-B217-8D2129F8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863" y="1495115"/>
            <a:ext cx="701263" cy="572366"/>
          </a:xfrm>
          <a:prstGeom prst="rect">
            <a:avLst/>
          </a:prstGeom>
        </p:spPr>
      </p:pic>
      <p:pic>
        <p:nvPicPr>
          <p:cNvPr id="17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047D877-D4D0-41D1-AA67-735400CA8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988" y="1835727"/>
            <a:ext cx="3044907" cy="2493818"/>
          </a:xfrm>
          <a:prstGeom prst="rect">
            <a:avLst/>
          </a:prstGeom>
        </p:spPr>
      </p:pic>
      <p:pic>
        <p:nvPicPr>
          <p:cNvPr id="3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9C23D7-EEAB-4FEF-AB6C-4E5EF7F7D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226" y="2682648"/>
            <a:ext cx="374693" cy="2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00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86C382C-69AF-4209-80E6-246F8203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54" y="1305853"/>
            <a:ext cx="2867890" cy="3137930"/>
          </a:xfrm>
          <a:prstGeom prst="rect">
            <a:avLst/>
          </a:prstGeom>
        </p:spPr>
      </p:pic>
      <p:pic>
        <p:nvPicPr>
          <p:cNvPr id="2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B83C181-4CC3-4568-BC8F-AC638E5B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58" y="1350570"/>
            <a:ext cx="2936792" cy="3226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10470" y="228597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 --- Code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38FCF8-52E2-431A-8391-A88A8ECDEBC4}"/>
              </a:ext>
            </a:extLst>
          </p:cNvPr>
          <p:cNvSpPr/>
          <p:nvPr/>
        </p:nvSpPr>
        <p:spPr>
          <a:xfrm>
            <a:off x="3756225" y="212780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7595913" y="2216866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DCB73-421C-4A34-BA4A-B09924A4634C}"/>
              </a:ext>
            </a:extLst>
          </p:cNvPr>
          <p:cNvSpPr txBox="1"/>
          <p:nvPr/>
        </p:nvSpPr>
        <p:spPr>
          <a:xfrm>
            <a:off x="7534893" y="1805049"/>
            <a:ext cx="8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Left rot</a:t>
            </a:r>
            <a:endParaRPr lang="en-US" dirty="0"/>
          </a:p>
        </p:txBody>
      </p:sp>
      <p:pic>
        <p:nvPicPr>
          <p:cNvPr id="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C261DB-8EB6-4028-BB61-AF648CED5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487" y="1099271"/>
            <a:ext cx="701263" cy="5723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81970B-EA41-4B8C-B9C5-65969AF7FC43}"/>
              </a:ext>
            </a:extLst>
          </p:cNvPr>
          <p:cNvSpPr txBox="1"/>
          <p:nvPr/>
        </p:nvSpPr>
        <p:spPr>
          <a:xfrm>
            <a:off x="3457698" y="1617023"/>
            <a:ext cx="1258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Delegation</a:t>
            </a:r>
            <a:endParaRPr lang="en-GB" b="1" dirty="0">
              <a:cs typeface="Calibri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3180000">
            <a:off x="1896836" y="2812225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FFCEE5-844C-4D00-96F0-06B2ACF1B4CD}"/>
              </a:ext>
            </a:extLst>
          </p:cNvPr>
          <p:cNvSpPr txBox="1"/>
          <p:nvPr/>
        </p:nvSpPr>
        <p:spPr>
          <a:xfrm>
            <a:off x="5407231" y="607621"/>
            <a:ext cx="161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RR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21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DC1DC3-3357-486F-B217-8D2129F8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032" y="1099271"/>
            <a:ext cx="701263" cy="572366"/>
          </a:xfrm>
          <a:prstGeom prst="rect">
            <a:avLst/>
          </a:prstGeom>
        </p:spPr>
      </p:pic>
      <p:pic>
        <p:nvPicPr>
          <p:cNvPr id="15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C008621-5D51-4689-A8ED-6F68A85B8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4584" y="1390402"/>
            <a:ext cx="3039094" cy="2632364"/>
          </a:xfrm>
          <a:prstGeom prst="rect">
            <a:avLst/>
          </a:prstGeom>
        </p:spPr>
      </p:pic>
      <p:pic>
        <p:nvPicPr>
          <p:cNvPr id="16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FC0C2A-A745-4B76-89B4-4CB6CE1A4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2499" y="2267011"/>
            <a:ext cx="374693" cy="295276"/>
          </a:xfrm>
          <a:prstGeom prst="rect">
            <a:avLst/>
          </a:prstGeom>
        </p:spPr>
      </p:pic>
      <p:pic>
        <p:nvPicPr>
          <p:cNvPr id="3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7671431B-0AE9-44FC-8328-5703CE827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374" y="4718315"/>
            <a:ext cx="8195953" cy="1567837"/>
          </a:xfrm>
          <a:prstGeom prst="rect">
            <a:avLst/>
          </a:prstGeom>
        </p:spPr>
      </p:pic>
      <p:pic>
        <p:nvPicPr>
          <p:cNvPr id="22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1CF650-D59E-40E3-A4C7-B20B45E6C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550" y="4938959"/>
            <a:ext cx="374693" cy="2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69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 --- Intuition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3" descr="A picture containing clock, drawing, flower&#10;&#10;Description automatically generated">
            <a:extLst>
              <a:ext uri="{FF2B5EF4-FFF2-40B4-BE49-F238E27FC236}">
                <a16:creationId xmlns:a16="http://schemas.microsoft.com/office/drawing/2014/main" id="{42F191C4-3596-434C-ABFA-3CA6990A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699" y="1214062"/>
            <a:ext cx="5484419" cy="4212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6D502D-A863-4BEA-8A64-620DB4D9DF7D}"/>
              </a:ext>
            </a:extLst>
          </p:cNvPr>
          <p:cNvSpPr txBox="1"/>
          <p:nvPr/>
        </p:nvSpPr>
        <p:spPr>
          <a:xfrm>
            <a:off x="6476010" y="6030686"/>
            <a:ext cx="57120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The gif is made from </a:t>
            </a:r>
            <a:r>
              <a:rPr lang="en-US" sz="1400" dirty="0">
                <a:ea typeface="+mn-lt"/>
                <a:cs typeface="+mn-lt"/>
                <a:hlinkClick r:id="rId5"/>
              </a:rPr>
              <a:t>https://www.youtube.com/watch?v=ygZMI2YIcvk&amp;feature=emb_title</a:t>
            </a:r>
            <a:endParaRPr lang="en-US" sz="1400">
              <a:ea typeface="+mn-lt"/>
              <a:cs typeface="+mn-lt"/>
            </a:endParaRPr>
          </a:p>
          <a:p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368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FA2688BE-20D1-4761-81D3-96CEC4937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96" y="2181844"/>
            <a:ext cx="2612818" cy="2979222"/>
          </a:xfrm>
          <a:prstGeom prst="rect">
            <a:avLst/>
          </a:prstGeom>
        </p:spPr>
      </p:pic>
      <p:pic>
        <p:nvPicPr>
          <p:cNvPr id="16" name="Picture 2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4DEB857-74EC-4AD3-BB8A-3A1919E9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028" y="2230582"/>
            <a:ext cx="2647578" cy="2772888"/>
          </a:xfrm>
          <a:prstGeom prst="rect">
            <a:avLst/>
          </a:prstGeom>
        </p:spPr>
      </p:pic>
      <p:pic>
        <p:nvPicPr>
          <p:cNvPr id="3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F48A95-0F20-48AA-857C-5256C8D61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59" y="2296823"/>
            <a:ext cx="1750002" cy="2610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LR (Left-Right)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777" y="382670"/>
            <a:ext cx="3784889" cy="1194088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1933542" y="5644687"/>
            <a:ext cx="37856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(I)</a:t>
            </a:r>
            <a:endParaRPr lang="en-US" dirty="0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id="{3DE635C5-C223-4153-A401-62428E80D6EF}"/>
              </a:ext>
            </a:extLst>
          </p:cNvPr>
          <p:cNvSpPr/>
          <p:nvPr/>
        </p:nvSpPr>
        <p:spPr>
          <a:xfrm flipH="1">
            <a:off x="5308113" y="5644687"/>
            <a:ext cx="55669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(II)</a:t>
            </a:r>
            <a:endParaRPr lang="en-US" dirty="0"/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id="{E525D9AA-F9BB-466A-998E-7C78B5786829}"/>
              </a:ext>
            </a:extLst>
          </p:cNvPr>
          <p:cNvSpPr/>
          <p:nvPr/>
        </p:nvSpPr>
        <p:spPr>
          <a:xfrm flipH="1">
            <a:off x="8722269" y="5605103"/>
            <a:ext cx="73482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(III)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BA0517-C0F3-4962-A4BC-83207AD1D84F}"/>
              </a:ext>
            </a:extLst>
          </p:cNvPr>
          <p:cNvSpPr txBox="1"/>
          <p:nvPr/>
        </p:nvSpPr>
        <p:spPr>
          <a:xfrm>
            <a:off x="7990113" y="2398815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3ABA3-A34F-4F40-957F-CDD9FBE3E32F}"/>
              </a:ext>
            </a:extLst>
          </p:cNvPr>
          <p:cNvSpPr txBox="1"/>
          <p:nvPr/>
        </p:nvSpPr>
        <p:spPr>
          <a:xfrm>
            <a:off x="449283" y="2507673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37D4-899A-46CA-94DB-2E4E57D7F261}"/>
              </a:ext>
            </a:extLst>
          </p:cNvPr>
          <p:cNvSpPr txBox="1"/>
          <p:nvPr/>
        </p:nvSpPr>
        <p:spPr>
          <a:xfrm>
            <a:off x="4219700" y="2280061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 dirty="0"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68F94B-CB83-405D-B4A6-90952A945727}"/>
              </a:ext>
            </a:extLst>
          </p:cNvPr>
          <p:cNvSpPr/>
          <p:nvPr/>
        </p:nvSpPr>
        <p:spPr>
          <a:xfrm>
            <a:off x="1482436" y="3872345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DF2B76-C919-4F31-B1A7-A61052CB267A}"/>
              </a:ext>
            </a:extLst>
          </p:cNvPr>
          <p:cNvSpPr/>
          <p:nvPr/>
        </p:nvSpPr>
        <p:spPr>
          <a:xfrm>
            <a:off x="5302332" y="3417124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525A8B-85C3-4B01-B889-41EF3A53C1A9}"/>
              </a:ext>
            </a:extLst>
          </p:cNvPr>
          <p:cNvSpPr/>
          <p:nvPr/>
        </p:nvSpPr>
        <p:spPr>
          <a:xfrm>
            <a:off x="8627423" y="3525980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03E160-C509-4499-A693-B256B929B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238" y="2306595"/>
            <a:ext cx="374693" cy="295276"/>
          </a:xfrm>
          <a:prstGeom prst="rect">
            <a:avLst/>
          </a:prstGeom>
        </p:spPr>
      </p:pic>
      <p:sp>
        <p:nvSpPr>
          <p:cNvPr id="15" name="矩形 15">
            <a:extLst>
              <a:ext uri="{FF2B5EF4-FFF2-40B4-BE49-F238E27FC236}">
                <a16:creationId xmlns:a16="http://schemas.microsoft.com/office/drawing/2014/main" id="{9860B17E-B97D-4E8D-A57E-83F3C92C8B7A}"/>
              </a:ext>
            </a:extLst>
          </p:cNvPr>
          <p:cNvSpPr/>
          <p:nvPr/>
        </p:nvSpPr>
        <p:spPr>
          <a:xfrm>
            <a:off x="884556" y="1240922"/>
            <a:ext cx="418347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000" dirty="0">
                <a:ea typeface="宋体"/>
              </a:rPr>
              <a:t>LR is the </a:t>
            </a:r>
            <a:r>
              <a:rPr lang="en-US" altLang="zh-CN" sz="2000" b="1" dirty="0">
                <a:ea typeface="宋体"/>
              </a:rPr>
              <a:t>MIRROR </a:t>
            </a:r>
            <a:r>
              <a:rPr lang="en-US" altLang="zh-CN" sz="2000" dirty="0">
                <a:ea typeface="宋体"/>
              </a:rPr>
              <a:t>case of 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4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insert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42796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have a sequence {</a:t>
            </a:r>
            <a:r>
              <a:rPr lang="en-US">
                <a:ea typeface="+mn-lt"/>
                <a:cs typeface="+mn-lt"/>
              </a:rPr>
              <a:t>12, 4, 1, 3, 7, 8, 10, 9, 2, 11, 6, 5</a:t>
            </a:r>
            <a:r>
              <a:rPr lang="en-US" altLang="zh-CN">
                <a:ea typeface="宋体"/>
              </a:rPr>
              <a:t>}</a:t>
            </a:r>
            <a:endParaRPr lang="zh-CN" altLang="en-US">
              <a:ea typeface="宋体"/>
            </a:endParaRPr>
          </a:p>
        </p:txBody>
      </p:sp>
      <p:pic>
        <p:nvPicPr>
          <p:cNvPr id="17" name="Picture 24" descr="A picture containing game, clock&#10;&#10;Description automatically generated">
            <a:extLst>
              <a:ext uri="{FF2B5EF4-FFF2-40B4-BE49-F238E27FC236}">
                <a16:creationId xmlns:a16="http://schemas.microsoft.com/office/drawing/2014/main" id="{B4260459-2024-42F3-8B8A-CA01C2B3A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497" y="2044782"/>
            <a:ext cx="836097" cy="74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16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insert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42796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have a sequence {</a:t>
            </a:r>
            <a:r>
              <a:rPr lang="en-US">
                <a:ea typeface="+mn-lt"/>
                <a:cs typeface="+mn-lt"/>
              </a:rPr>
              <a:t>12, 4, 1, 3, 7, 8, 10, 9, 2, 11, 6, 5</a:t>
            </a:r>
            <a:r>
              <a:rPr lang="en-US" altLang="zh-CN">
                <a:ea typeface="宋体"/>
              </a:rPr>
              <a:t>}</a:t>
            </a:r>
            <a:endParaRPr lang="zh-CN" altLang="en-US">
              <a:ea typeface="宋体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097B44-A378-4230-8CCF-174F142CCD1C}"/>
              </a:ext>
            </a:extLst>
          </p:cNvPr>
          <p:cNvCxnSpPr/>
          <p:nvPr/>
        </p:nvCxnSpPr>
        <p:spPr>
          <a:xfrm>
            <a:off x="3422072" y="1338942"/>
            <a:ext cx="732312" cy="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1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DD1D0E1-76DC-48B4-BA31-CA610BAA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459" y="2569770"/>
            <a:ext cx="1701263" cy="1817419"/>
          </a:xfrm>
          <a:prstGeom prst="rect">
            <a:avLst/>
          </a:prstGeom>
        </p:spPr>
      </p:pic>
      <p:pic>
        <p:nvPicPr>
          <p:cNvPr id="11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3227F00-5F65-4BA1-AA94-734E442BE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702" y="2217284"/>
            <a:ext cx="1755816" cy="234426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9F634C-4B66-45F2-A164-BA346390D9AE}"/>
              </a:ext>
            </a:extLst>
          </p:cNvPr>
          <p:cNvSpPr/>
          <p:nvPr/>
        </p:nvSpPr>
        <p:spPr>
          <a:xfrm>
            <a:off x="5309913" y="3305438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4D935-DFE4-46A3-80A5-CF705A9D8D0D}"/>
              </a:ext>
            </a:extLst>
          </p:cNvPr>
          <p:cNvSpPr txBox="1"/>
          <p:nvPr/>
        </p:nvSpPr>
        <p:spPr>
          <a:xfrm>
            <a:off x="4892633" y="2873828"/>
            <a:ext cx="20603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LL --- Right rot</a:t>
            </a:r>
            <a:endParaRPr lang="en-GB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4454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insert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42796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have a sequence {</a:t>
            </a:r>
            <a:r>
              <a:rPr lang="en-US">
                <a:ea typeface="+mn-lt"/>
                <a:cs typeface="+mn-lt"/>
              </a:rPr>
              <a:t>12, 4, 1, 3, 7, 8, 10, 9, 2, 11, 6, 5</a:t>
            </a:r>
            <a:r>
              <a:rPr lang="en-US" altLang="zh-CN">
                <a:ea typeface="宋体"/>
              </a:rPr>
              <a:t>}</a:t>
            </a:r>
            <a:endParaRPr lang="zh-CN" altLang="en-US">
              <a:ea typeface="宋体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097B44-A378-4230-8CCF-174F142CCD1C}"/>
              </a:ext>
            </a:extLst>
          </p:cNvPr>
          <p:cNvCxnSpPr/>
          <p:nvPr/>
        </p:nvCxnSpPr>
        <p:spPr>
          <a:xfrm>
            <a:off x="3422072" y="1338942"/>
            <a:ext cx="1375558" cy="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2A8F8F4-3488-4B7D-957A-8478DA0CB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680" y="1864797"/>
            <a:ext cx="3126302" cy="34747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393A1E-E838-470D-82B2-D26228BFC901}"/>
              </a:ext>
            </a:extLst>
          </p:cNvPr>
          <p:cNvSpPr txBox="1"/>
          <p:nvPr/>
        </p:nvSpPr>
        <p:spPr>
          <a:xfrm>
            <a:off x="2824345" y="2764971"/>
            <a:ext cx="1624940" cy="247720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6384450-1FBC-4F0B-9C91-CC6FA01746CD}"/>
              </a:ext>
            </a:extLst>
          </p:cNvPr>
          <p:cNvSpPr/>
          <p:nvPr/>
        </p:nvSpPr>
        <p:spPr>
          <a:xfrm>
            <a:off x="5547419" y="3414295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ED2A8-6C98-4CC4-AD98-96CF8E37BD0F}"/>
              </a:ext>
            </a:extLst>
          </p:cNvPr>
          <p:cNvSpPr txBox="1"/>
          <p:nvPr/>
        </p:nvSpPr>
        <p:spPr>
          <a:xfrm>
            <a:off x="4932217" y="2992581"/>
            <a:ext cx="2683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LR --- Left + Right rot</a:t>
            </a:r>
            <a:endParaRPr lang="en-GB" b="1" dirty="0">
              <a:cs typeface="Calibri"/>
            </a:endParaRPr>
          </a:p>
        </p:txBody>
      </p:sp>
      <p:pic>
        <p:nvPicPr>
          <p:cNvPr id="21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250C9398-677F-4719-A340-CEB94DD28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769" y="1900237"/>
            <a:ext cx="3788228" cy="3215862"/>
          </a:xfrm>
          <a:prstGeom prst="rect">
            <a:avLst/>
          </a:prstGeom>
        </p:spPr>
      </p:pic>
      <p:pic>
        <p:nvPicPr>
          <p:cNvPr id="23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81F177-E2B7-480D-8554-05A1A8BD8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369" y="2761816"/>
            <a:ext cx="374693" cy="295276"/>
          </a:xfrm>
          <a:prstGeom prst="rect">
            <a:avLst/>
          </a:prstGeom>
        </p:spPr>
      </p:pic>
      <p:pic>
        <p:nvPicPr>
          <p:cNvPr id="2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D30B9C-C66B-4662-BF79-3F3F37E8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8785" y="4008725"/>
            <a:ext cx="374693" cy="2952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59550A-136C-45E4-99A2-3AF032C4D85A}"/>
              </a:ext>
            </a:extLst>
          </p:cNvPr>
          <p:cNvSpPr txBox="1"/>
          <p:nvPr/>
        </p:nvSpPr>
        <p:spPr>
          <a:xfrm>
            <a:off x="9296397" y="2962893"/>
            <a:ext cx="1961407" cy="207146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77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C9094C18-998C-4090-8B68-0B8B58AF9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16" y="1900114"/>
            <a:ext cx="3303072" cy="36020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insert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42796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have a sequence {</a:t>
            </a:r>
            <a:r>
              <a:rPr lang="en-US">
                <a:ea typeface="+mn-lt"/>
                <a:cs typeface="+mn-lt"/>
              </a:rPr>
              <a:t>12, 4, 1, 3, 7, 8, 10, 9, 2, 11, 6, 5</a:t>
            </a:r>
            <a:r>
              <a:rPr lang="en-US" altLang="zh-CN">
                <a:ea typeface="宋体"/>
              </a:rPr>
              <a:t>}</a:t>
            </a:r>
            <a:endParaRPr lang="zh-CN" altLang="en-US">
              <a:ea typeface="宋体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097B44-A378-4230-8CCF-174F142CCD1C}"/>
              </a:ext>
            </a:extLst>
          </p:cNvPr>
          <p:cNvCxnSpPr/>
          <p:nvPr/>
        </p:nvCxnSpPr>
        <p:spPr>
          <a:xfrm flipV="1">
            <a:off x="3422072" y="1329046"/>
            <a:ext cx="1979220" cy="9896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393A1E-E838-470D-82B2-D26228BFC901}"/>
              </a:ext>
            </a:extLst>
          </p:cNvPr>
          <p:cNvSpPr txBox="1"/>
          <p:nvPr/>
        </p:nvSpPr>
        <p:spPr>
          <a:xfrm>
            <a:off x="3289462" y="3368633"/>
            <a:ext cx="1288473" cy="205167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6384450-1FBC-4F0B-9C91-CC6FA01746CD}"/>
              </a:ext>
            </a:extLst>
          </p:cNvPr>
          <p:cNvSpPr/>
          <p:nvPr/>
        </p:nvSpPr>
        <p:spPr>
          <a:xfrm>
            <a:off x="5547419" y="3414295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ED2A8-6C98-4CC4-AD98-96CF8E37BD0F}"/>
              </a:ext>
            </a:extLst>
          </p:cNvPr>
          <p:cNvSpPr txBox="1"/>
          <p:nvPr/>
        </p:nvSpPr>
        <p:spPr>
          <a:xfrm>
            <a:off x="5258788" y="2992581"/>
            <a:ext cx="184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LL --- Right rot</a:t>
            </a:r>
            <a:endParaRPr lang="en-GB" b="1" dirty="0">
              <a:cs typeface="Calibri"/>
            </a:endParaRPr>
          </a:p>
        </p:txBody>
      </p:sp>
      <p:pic>
        <p:nvPicPr>
          <p:cNvPr id="3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5F3617F-7F84-4D77-A7C5-C64EB06F0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670" y="1988684"/>
            <a:ext cx="4076452" cy="35634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27510-57E6-457D-B6AF-44348887D952}"/>
              </a:ext>
            </a:extLst>
          </p:cNvPr>
          <p:cNvSpPr txBox="1"/>
          <p:nvPr/>
        </p:nvSpPr>
        <p:spPr>
          <a:xfrm>
            <a:off x="9751618" y="3705101"/>
            <a:ext cx="1723901" cy="179437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0591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73080E0-71C4-441A-B63A-1E95DE196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336" y="1958996"/>
            <a:ext cx="4404755" cy="3523878"/>
          </a:xfrm>
          <a:prstGeom prst="rect">
            <a:avLst/>
          </a:prstGeom>
        </p:spPr>
      </p:pic>
      <p:pic>
        <p:nvPicPr>
          <p:cNvPr id="3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26E5AFB6-C0C7-40DA-BFE1-76AD45EB8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68" y="2034144"/>
            <a:ext cx="3999757" cy="33043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insert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42796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have a sequence {</a:t>
            </a:r>
            <a:r>
              <a:rPr lang="en-US">
                <a:ea typeface="+mn-lt"/>
                <a:cs typeface="+mn-lt"/>
              </a:rPr>
              <a:t>12, 4, 1, 3, 7, 8, 10, 9, 2, 11, 6, 5</a:t>
            </a:r>
            <a:r>
              <a:rPr lang="en-US" altLang="zh-CN">
                <a:ea typeface="宋体"/>
              </a:rPr>
              <a:t>}</a:t>
            </a:r>
            <a:endParaRPr lang="zh-CN" altLang="en-US">
              <a:ea typeface="宋体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097B44-A378-4230-8CCF-174F142CCD1C}"/>
              </a:ext>
            </a:extLst>
          </p:cNvPr>
          <p:cNvCxnSpPr/>
          <p:nvPr/>
        </p:nvCxnSpPr>
        <p:spPr>
          <a:xfrm>
            <a:off x="3422072" y="1338942"/>
            <a:ext cx="2157350" cy="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393A1E-E838-470D-82B2-D26228BFC901}"/>
              </a:ext>
            </a:extLst>
          </p:cNvPr>
          <p:cNvSpPr txBox="1"/>
          <p:nvPr/>
        </p:nvSpPr>
        <p:spPr>
          <a:xfrm>
            <a:off x="934189" y="2764971"/>
            <a:ext cx="1624940" cy="247720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6384450-1FBC-4F0B-9C91-CC6FA01746CD}"/>
              </a:ext>
            </a:extLst>
          </p:cNvPr>
          <p:cNvSpPr/>
          <p:nvPr/>
        </p:nvSpPr>
        <p:spPr>
          <a:xfrm>
            <a:off x="5824510" y="342419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ED2A8-6C98-4CC4-AD98-96CF8E37BD0F}"/>
              </a:ext>
            </a:extLst>
          </p:cNvPr>
          <p:cNvSpPr txBox="1"/>
          <p:nvPr/>
        </p:nvSpPr>
        <p:spPr>
          <a:xfrm>
            <a:off x="5100451" y="2962893"/>
            <a:ext cx="2683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RL --- Right + </a:t>
            </a:r>
            <a:r>
              <a:rPr lang="en-US" b="1">
                <a:ea typeface="+mn-lt"/>
                <a:cs typeface="+mn-lt"/>
              </a:rPr>
              <a:t>Left</a:t>
            </a:r>
            <a:r>
              <a:rPr lang="en-US" b="1"/>
              <a:t> rot</a:t>
            </a:r>
            <a:endParaRPr lang="en-GB" b="1" dirty="0">
              <a:cs typeface="Calibri"/>
            </a:endParaRPr>
          </a:p>
        </p:txBody>
      </p:sp>
      <p:pic>
        <p:nvPicPr>
          <p:cNvPr id="23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81F177-E2B7-480D-8554-05A1A8BD8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590" y="2811296"/>
            <a:ext cx="374693" cy="295276"/>
          </a:xfrm>
          <a:prstGeom prst="rect">
            <a:avLst/>
          </a:prstGeom>
        </p:spPr>
      </p:pic>
      <p:pic>
        <p:nvPicPr>
          <p:cNvPr id="2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DD30B9C-C66B-4662-BF79-3F3F37E83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395" y="3682154"/>
            <a:ext cx="374693" cy="2952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59550A-136C-45E4-99A2-3AF032C4D85A}"/>
              </a:ext>
            </a:extLst>
          </p:cNvPr>
          <p:cNvSpPr txBox="1"/>
          <p:nvPr/>
        </p:nvSpPr>
        <p:spPr>
          <a:xfrm>
            <a:off x="7594267" y="2844140"/>
            <a:ext cx="1743693" cy="172509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218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7752715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Binary Search Trees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12165" y="1250819"/>
            <a:ext cx="86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What if we have a sequence {1, 2, 3, 4, 5, 6, …}, the BST we built will be highly imbalanced</a:t>
            </a:r>
            <a:endParaRPr lang="zh-CN" altLang="en-US" dirty="0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962" y="1819547"/>
            <a:ext cx="3164800" cy="4184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08A4D-9B4E-49F8-BC8A-18DA3722F7BB}"/>
              </a:ext>
            </a:extLst>
          </p:cNvPr>
          <p:cNvSpPr txBox="1"/>
          <p:nvPr/>
        </p:nvSpPr>
        <p:spPr>
          <a:xfrm>
            <a:off x="8821387" y="577338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5"/>
              </a:rPr>
              <a:t>https://www.cs.usfca.edu/~galles/visualization/AVLtree.html</a:t>
            </a:r>
            <a:endParaRPr lang="en-US" sz="14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CC905-CEAF-4DFE-A277-D5960AFAF7ED}"/>
              </a:ext>
            </a:extLst>
          </p:cNvPr>
          <p:cNvSpPr txBox="1"/>
          <p:nvPr/>
        </p:nvSpPr>
        <p:spPr>
          <a:xfrm>
            <a:off x="8504712" y="2398816"/>
            <a:ext cx="31192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Time complexity becomes O(n) rather than O(log</a:t>
            </a:r>
            <a:r>
              <a:rPr lang="en-US" sz="1100" dirty="0"/>
              <a:t>2</a:t>
            </a:r>
            <a:r>
              <a:rPr lang="en-US" dirty="0"/>
              <a:t> 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005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943C6046-883A-4A6C-AA51-AC13F064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374" y="1816855"/>
            <a:ext cx="4851070" cy="3590445"/>
          </a:xfrm>
          <a:prstGeom prst="rect">
            <a:avLst/>
          </a:prstGeom>
        </p:spPr>
      </p:pic>
      <p:pic>
        <p:nvPicPr>
          <p:cNvPr id="7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8DAA201-A727-4457-AEB5-EE5B9D4DD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61" y="1816076"/>
            <a:ext cx="4059381" cy="36216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insert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42796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have a sequence {</a:t>
            </a:r>
            <a:r>
              <a:rPr lang="en-US">
                <a:ea typeface="+mn-lt"/>
                <a:cs typeface="+mn-lt"/>
              </a:rPr>
              <a:t>12, 4, 1, 3, 7, 8, 10, 9, 2, 11, 6, 5</a:t>
            </a:r>
            <a:r>
              <a:rPr lang="en-US" altLang="zh-CN">
                <a:ea typeface="宋体"/>
              </a:rPr>
              <a:t>}</a:t>
            </a:r>
            <a:endParaRPr lang="zh-CN" altLang="en-US">
              <a:ea typeface="宋体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097B44-A378-4230-8CCF-174F142CCD1C}"/>
              </a:ext>
            </a:extLst>
          </p:cNvPr>
          <p:cNvCxnSpPr/>
          <p:nvPr/>
        </p:nvCxnSpPr>
        <p:spPr>
          <a:xfrm flipV="1">
            <a:off x="3422072" y="1329046"/>
            <a:ext cx="2513609" cy="9896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393A1E-E838-470D-82B2-D26228BFC901}"/>
              </a:ext>
            </a:extLst>
          </p:cNvPr>
          <p:cNvSpPr txBox="1"/>
          <p:nvPr/>
        </p:nvSpPr>
        <p:spPr>
          <a:xfrm>
            <a:off x="2547254" y="2576944"/>
            <a:ext cx="2456213" cy="2764189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6384450-1FBC-4F0B-9C91-CC6FA01746CD}"/>
              </a:ext>
            </a:extLst>
          </p:cNvPr>
          <p:cNvSpPr/>
          <p:nvPr/>
        </p:nvSpPr>
        <p:spPr>
          <a:xfrm>
            <a:off x="5547419" y="3414295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ED2A8-6C98-4CC4-AD98-96CF8E37BD0F}"/>
              </a:ext>
            </a:extLst>
          </p:cNvPr>
          <p:cNvSpPr txBox="1"/>
          <p:nvPr/>
        </p:nvSpPr>
        <p:spPr>
          <a:xfrm>
            <a:off x="5258788" y="2992581"/>
            <a:ext cx="184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RR --- Left rot</a:t>
            </a:r>
            <a:endParaRPr lang="en-GB" b="1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27510-57E6-457D-B6AF-44348887D952}"/>
              </a:ext>
            </a:extLst>
          </p:cNvPr>
          <p:cNvSpPr txBox="1"/>
          <p:nvPr/>
        </p:nvSpPr>
        <p:spPr>
          <a:xfrm>
            <a:off x="8682839" y="2784763"/>
            <a:ext cx="2871849" cy="2467307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0850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insert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201230" y="1082585"/>
            <a:ext cx="542796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have a sequence {</a:t>
            </a:r>
            <a:r>
              <a:rPr lang="en-US">
                <a:ea typeface="+mn-lt"/>
                <a:cs typeface="+mn-lt"/>
              </a:rPr>
              <a:t>12, 4, 1, 3, 7, 8, 10, 9, 2, 11, 6, 5</a:t>
            </a:r>
            <a:r>
              <a:rPr lang="en-US" altLang="zh-CN">
                <a:ea typeface="宋体"/>
              </a:rPr>
              <a:t>}</a:t>
            </a:r>
            <a:endParaRPr lang="zh-CN" altLang="en-US">
              <a:ea typeface="宋体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097B44-A378-4230-8CCF-174F142CCD1C}"/>
              </a:ext>
            </a:extLst>
          </p:cNvPr>
          <p:cNvCxnSpPr/>
          <p:nvPr/>
        </p:nvCxnSpPr>
        <p:spPr>
          <a:xfrm flipV="1">
            <a:off x="3422072" y="1289462"/>
            <a:ext cx="2731323" cy="19792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6384450-1FBC-4F0B-9C91-CC6FA01746CD}"/>
              </a:ext>
            </a:extLst>
          </p:cNvPr>
          <p:cNvSpPr/>
          <p:nvPr/>
        </p:nvSpPr>
        <p:spPr>
          <a:xfrm>
            <a:off x="5102094" y="266219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ED2A8-6C98-4CC4-AD98-96CF8E37BD0F}"/>
              </a:ext>
            </a:extLst>
          </p:cNvPr>
          <p:cNvSpPr txBox="1"/>
          <p:nvPr/>
        </p:nvSpPr>
        <p:spPr>
          <a:xfrm>
            <a:off x="4318659" y="2230581"/>
            <a:ext cx="2683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Delegation --- Right rot</a:t>
            </a:r>
            <a:endParaRPr lang="en-GB" b="1" dirty="0">
              <a:cs typeface="Calibri"/>
            </a:endParaRPr>
          </a:p>
        </p:txBody>
      </p:sp>
      <p:pic>
        <p:nvPicPr>
          <p:cNvPr id="3" name="Picture 12" descr="A picture containing map, clock&#10;&#10;Description automatically generated">
            <a:extLst>
              <a:ext uri="{FF2B5EF4-FFF2-40B4-BE49-F238E27FC236}">
                <a16:creationId xmlns:a16="http://schemas.microsoft.com/office/drawing/2014/main" id="{F781F8FE-A67A-4B7B-A963-93D43378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35" y="1580084"/>
            <a:ext cx="3238005" cy="2737909"/>
          </a:xfrm>
          <a:prstGeom prst="rect">
            <a:avLst/>
          </a:prstGeom>
        </p:spPr>
      </p:pic>
      <p:pic>
        <p:nvPicPr>
          <p:cNvPr id="13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5406223-D74C-45DD-BFE3-A4748371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101" y="4104324"/>
            <a:ext cx="3792187" cy="2647376"/>
          </a:xfrm>
          <a:prstGeom prst="rect">
            <a:avLst/>
          </a:prstGeom>
        </p:spPr>
      </p:pic>
      <p:pic>
        <p:nvPicPr>
          <p:cNvPr id="1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54DC9C3-8B61-4EAB-8531-98D71BC57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876" y="1514906"/>
            <a:ext cx="374693" cy="295276"/>
          </a:xfrm>
          <a:prstGeom prst="rect">
            <a:avLst/>
          </a:prstGeom>
        </p:spPr>
      </p:pic>
      <p:pic>
        <p:nvPicPr>
          <p:cNvPr id="15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6A2C24-FB1D-4A2F-B92E-EAB5A0AA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083" y="4651971"/>
            <a:ext cx="374693" cy="29527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C8385E5B-7203-4D52-9A08-C392616F5282}"/>
              </a:ext>
            </a:extLst>
          </p:cNvPr>
          <p:cNvSpPr/>
          <p:nvPr/>
        </p:nvSpPr>
        <p:spPr>
          <a:xfrm>
            <a:off x="2311393" y="5334139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1E3A5-61EF-4156-A198-326F76C7484E}"/>
              </a:ext>
            </a:extLst>
          </p:cNvPr>
          <p:cNvSpPr txBox="1"/>
          <p:nvPr/>
        </p:nvSpPr>
        <p:spPr>
          <a:xfrm>
            <a:off x="2171204" y="4853049"/>
            <a:ext cx="13379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Left rot</a:t>
            </a:r>
            <a:endParaRPr lang="en-GB" b="1">
              <a:cs typeface="Calibri"/>
            </a:endParaRP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B915C5C7-300F-4455-86BC-F8999B926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1958" y="1480123"/>
            <a:ext cx="3317174" cy="28388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B39ADE-69CC-431D-B79D-AD4F5D1EA021}"/>
              </a:ext>
            </a:extLst>
          </p:cNvPr>
          <p:cNvSpPr txBox="1"/>
          <p:nvPr/>
        </p:nvSpPr>
        <p:spPr>
          <a:xfrm>
            <a:off x="3329047" y="1577437"/>
            <a:ext cx="13082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RL</a:t>
            </a:r>
            <a:endParaRPr lang="en-US"/>
          </a:p>
        </p:txBody>
      </p:sp>
      <p:pic>
        <p:nvPicPr>
          <p:cNvPr id="25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B2D909-4CC5-4673-BBE9-7DE9E3B21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538" y="1415945"/>
            <a:ext cx="374693" cy="295276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36CDE223-1DFA-4892-A50C-538089B0B099}"/>
              </a:ext>
            </a:extLst>
          </p:cNvPr>
          <p:cNvSpPr/>
          <p:nvPr/>
        </p:nvSpPr>
        <p:spPr>
          <a:xfrm rot="15780000">
            <a:off x="2589563" y="2277835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04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A3D5D7EB-FF6D-4403-8C7D-CE94D236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94" y="1855464"/>
            <a:ext cx="5227122" cy="3137175"/>
          </a:xfrm>
          <a:prstGeom prst="rect">
            <a:avLst/>
          </a:prstGeom>
        </p:spPr>
      </p:pic>
      <p:pic>
        <p:nvPicPr>
          <p:cNvPr id="7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9904C15-5A78-44B6-996F-E07C5FD6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32" y="1772705"/>
            <a:ext cx="4643251" cy="3530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insert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42796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have a sequence {</a:t>
            </a:r>
            <a:r>
              <a:rPr lang="en-US">
                <a:ea typeface="+mn-lt"/>
                <a:cs typeface="+mn-lt"/>
              </a:rPr>
              <a:t>12, 4, 1, 3, 7, 8, 10, 9, 2, 11, 6, 5</a:t>
            </a:r>
            <a:r>
              <a:rPr lang="en-US" altLang="zh-CN">
                <a:ea typeface="宋体"/>
              </a:rPr>
              <a:t>}</a:t>
            </a:r>
            <a:endParaRPr lang="zh-CN" altLang="en-US">
              <a:ea typeface="宋体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097B44-A378-4230-8CCF-174F142CCD1C}"/>
              </a:ext>
            </a:extLst>
          </p:cNvPr>
          <p:cNvCxnSpPr/>
          <p:nvPr/>
        </p:nvCxnSpPr>
        <p:spPr>
          <a:xfrm flipV="1">
            <a:off x="3422072" y="1338942"/>
            <a:ext cx="2909453" cy="0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393A1E-E838-470D-82B2-D26228BFC901}"/>
              </a:ext>
            </a:extLst>
          </p:cNvPr>
          <p:cNvSpPr txBox="1"/>
          <p:nvPr/>
        </p:nvSpPr>
        <p:spPr>
          <a:xfrm>
            <a:off x="2111826" y="3141023"/>
            <a:ext cx="1347849" cy="205167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6384450-1FBC-4F0B-9C91-CC6FA01746CD}"/>
              </a:ext>
            </a:extLst>
          </p:cNvPr>
          <p:cNvSpPr/>
          <p:nvPr/>
        </p:nvSpPr>
        <p:spPr>
          <a:xfrm>
            <a:off x="5547419" y="3414295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EED2A8-6C98-4CC4-AD98-96CF8E37BD0F}"/>
              </a:ext>
            </a:extLst>
          </p:cNvPr>
          <p:cNvSpPr txBox="1"/>
          <p:nvPr/>
        </p:nvSpPr>
        <p:spPr>
          <a:xfrm>
            <a:off x="5258788" y="2992581"/>
            <a:ext cx="184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LL --- Right rot</a:t>
            </a:r>
            <a:endParaRPr lang="en-GB" b="1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27510-57E6-457D-B6AF-44348887D952}"/>
              </a:ext>
            </a:extLst>
          </p:cNvPr>
          <p:cNvSpPr txBox="1"/>
          <p:nvPr/>
        </p:nvSpPr>
        <p:spPr>
          <a:xfrm>
            <a:off x="8465125" y="3329049"/>
            <a:ext cx="1545772" cy="154697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653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A3D5D7EB-FF6D-4403-8C7D-CE94D236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1944529"/>
            <a:ext cx="5227122" cy="3137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insert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427961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have a sequence {</a:t>
            </a:r>
            <a:r>
              <a:rPr lang="en-US">
                <a:ea typeface="+mn-lt"/>
                <a:cs typeface="+mn-lt"/>
              </a:rPr>
              <a:t>12, 4, 1, 3, 7, 8, 10, 9, 2, 11, 6, 5</a:t>
            </a:r>
            <a:r>
              <a:rPr lang="en-US" altLang="zh-CN">
                <a:ea typeface="宋体"/>
              </a:rPr>
              <a:t>}</a:t>
            </a:r>
            <a:endParaRPr lang="zh-CN" altLang="en-US">
              <a:ea typeface="宋体"/>
            </a:endParaRPr>
          </a:p>
        </p:txBody>
      </p:sp>
      <p:pic>
        <p:nvPicPr>
          <p:cNvPr id="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BA5CCF-5C89-4E59-AE41-9FF19570F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192" y="1853144"/>
            <a:ext cx="5227122" cy="3527762"/>
          </a:xfrm>
          <a:prstGeom prst="rect">
            <a:avLst/>
          </a:prstGeom>
        </p:spPr>
      </p:pic>
      <p:sp>
        <p:nvSpPr>
          <p:cNvPr id="17" name="矩形 15">
            <a:extLst>
              <a:ext uri="{FF2B5EF4-FFF2-40B4-BE49-F238E27FC236}">
                <a16:creationId xmlns:a16="http://schemas.microsoft.com/office/drawing/2014/main" id="{B41DE148-6F07-46B9-AC68-01C45EA7D7B7}"/>
              </a:ext>
            </a:extLst>
          </p:cNvPr>
          <p:cNvSpPr/>
          <p:nvPr/>
        </p:nvSpPr>
        <p:spPr>
          <a:xfrm>
            <a:off x="1171541" y="5852507"/>
            <a:ext cx="5525230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  <a:cs typeface="Calibri"/>
              </a:rPr>
              <a:t>The code link will be put in the description section below</a:t>
            </a:r>
          </a:p>
        </p:txBody>
      </p:sp>
    </p:spTree>
    <p:extLst>
      <p:ext uri="{BB962C8B-B14F-4D97-AF65-F5344CB8AC3E}">
        <p14:creationId xmlns:p14="http://schemas.microsoft.com/office/powerpoint/2010/main" val="1597786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 delete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9593845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Standard BST deletion operation first. For example, if we would like to delete 15 from the tree below</a:t>
            </a:r>
            <a:endParaRPr lang="zh-CN" altLang="en-US">
              <a:ea typeface="宋体"/>
            </a:endParaRPr>
          </a:p>
        </p:txBody>
      </p:sp>
      <p:pic>
        <p:nvPicPr>
          <p:cNvPr id="10" name="Picture 10" descr="A picture containing sitting, small, skiing, computer&#10;&#10;Description automatically generated">
            <a:extLst>
              <a:ext uri="{FF2B5EF4-FFF2-40B4-BE49-F238E27FC236}">
                <a16:creationId xmlns:a16="http://schemas.microsoft.com/office/drawing/2014/main" id="{A5CAB4A5-1926-4395-AE14-56F2C4817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53" y="1886483"/>
            <a:ext cx="8037615" cy="39163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71B81B-FC7B-45E6-9B99-8DA9ABA25FAD}"/>
              </a:ext>
            </a:extLst>
          </p:cNvPr>
          <p:cNvCxnSpPr/>
          <p:nvPr/>
        </p:nvCxnSpPr>
        <p:spPr>
          <a:xfrm flipH="1" flipV="1">
            <a:off x="3886391" y="3851765"/>
            <a:ext cx="451261" cy="12231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59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 delete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4772910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would like to delete 15 from the tree below</a:t>
            </a:r>
            <a:endParaRPr lang="zh-CN" altLang="en-US">
              <a:ea typeface="宋体"/>
            </a:endParaRPr>
          </a:p>
        </p:txBody>
      </p:sp>
      <p:pic>
        <p:nvPicPr>
          <p:cNvPr id="11" name="Picture 11" descr="A picture containing small, sitting, parked, green&#10;&#10;Description automatically generated">
            <a:extLst>
              <a:ext uri="{FF2B5EF4-FFF2-40B4-BE49-F238E27FC236}">
                <a16:creationId xmlns:a16="http://schemas.microsoft.com/office/drawing/2014/main" id="{9B9DF7A8-C237-49DB-99DA-1507D1014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595" y="1984288"/>
            <a:ext cx="7651666" cy="37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18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A3D5D7EB-FF6D-4403-8C7D-CE94D236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7" y="2053387"/>
            <a:ext cx="5227122" cy="3137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Delete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716245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If we would like to delete 10 from the aforementioned tree</a:t>
            </a:r>
            <a:endParaRPr lang="en-US" altLang="zh-CN" dirty="0">
              <a:ea typeface="宋体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0805C0-521C-417A-8FB0-4E3AEC11979F}"/>
              </a:ext>
            </a:extLst>
          </p:cNvPr>
          <p:cNvSpPr/>
          <p:nvPr/>
        </p:nvSpPr>
        <p:spPr>
          <a:xfrm>
            <a:off x="3966358" y="2665021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0BF55BC-3C53-42B6-858C-6F632A317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218" y="2048440"/>
            <a:ext cx="4851070" cy="314706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FE8190-0791-4AE4-A22B-1928ED67F25C}"/>
              </a:ext>
            </a:extLst>
          </p:cNvPr>
          <p:cNvSpPr/>
          <p:nvPr/>
        </p:nvSpPr>
        <p:spPr>
          <a:xfrm>
            <a:off x="5755237" y="3226269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13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Delete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716245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If we would like to delete 10 from the aforementioned tree</a:t>
            </a:r>
            <a:endParaRPr lang="en-US" altLang="zh-CN" dirty="0">
              <a:ea typeface="宋体"/>
              <a:cs typeface="Calibri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279FEB9C-AA7A-49C1-86D6-A3CFA6AF6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296" y="1710071"/>
            <a:ext cx="7295407" cy="38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A3D5D7EB-FF6D-4403-8C7D-CE94D236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74" y="1776296"/>
            <a:ext cx="4059382" cy="24345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Delete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716245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If we would like to delete 10 from the aforementioned tree</a:t>
            </a:r>
            <a:endParaRPr lang="en-US" altLang="zh-CN" dirty="0">
              <a:ea typeface="宋体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0805C0-521C-417A-8FB0-4E3AEC11979F}"/>
              </a:ext>
            </a:extLst>
          </p:cNvPr>
          <p:cNvSpPr/>
          <p:nvPr/>
        </p:nvSpPr>
        <p:spPr>
          <a:xfrm>
            <a:off x="3699163" y="2249385"/>
            <a:ext cx="722415" cy="74220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0BF55BC-3C53-42B6-858C-6F632A317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348" y="1771349"/>
            <a:ext cx="3762499" cy="244444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EFE8190-0791-4AE4-A22B-1928ED67F25C}"/>
              </a:ext>
            </a:extLst>
          </p:cNvPr>
          <p:cNvSpPr/>
          <p:nvPr/>
        </p:nvSpPr>
        <p:spPr>
          <a:xfrm>
            <a:off x="5577107" y="2583022"/>
            <a:ext cx="603663" cy="534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10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DCC4A440-995D-4DA4-92A4-B17F6B640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455" y="4432897"/>
            <a:ext cx="2794907" cy="21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1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 complexity analysis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E2E2B3AE-DF8E-48EC-8E48-20C815C90968}"/>
              </a:ext>
            </a:extLst>
          </p:cNvPr>
          <p:cNvSpPr/>
          <p:nvPr/>
        </p:nvSpPr>
        <p:spPr>
          <a:xfrm>
            <a:off x="1498113" y="1745624"/>
            <a:ext cx="7602419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The height of AVL tree is O(</a:t>
            </a:r>
            <a:r>
              <a:rPr lang="en-US" altLang="zh-CN" dirty="0" err="1">
                <a:ea typeface="宋体"/>
              </a:rPr>
              <a:t>logn</a:t>
            </a:r>
            <a:r>
              <a:rPr lang="en-US" altLang="zh-CN" dirty="0">
                <a:ea typeface="宋体"/>
              </a:rPr>
              <a:t>), where n is the node number</a:t>
            </a:r>
          </a:p>
          <a:p>
            <a:r>
              <a:rPr lang="en-US" altLang="zh-CN" dirty="0">
                <a:ea typeface="宋体"/>
                <a:cs typeface="Calibri"/>
              </a:rPr>
              <a:t>Similar as </a:t>
            </a:r>
            <a:r>
              <a:rPr lang="en-US" dirty="0">
                <a:ea typeface="+mn-lt"/>
                <a:cs typeface="+mn-lt"/>
              </a:rPr>
              <a:t> Binary search</a:t>
            </a: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396C9EB-2387-4131-AE61-B02F8371D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07743"/>
              </p:ext>
            </p:extLst>
          </p:nvPr>
        </p:nvGraphicFramePr>
        <p:xfrm>
          <a:off x="1533896" y="2721428"/>
          <a:ext cx="9144000" cy="185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140123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1028827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99845877"/>
                    </a:ext>
                  </a:extLst>
                </a:gridCol>
              </a:tblGrid>
              <a:tr h="395844">
                <a:tc>
                  <a:txBody>
                    <a:bodyPr/>
                    <a:lstStyle/>
                    <a:p>
                      <a:pPr algn="l" fontAlgn="t"/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Worst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420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sz="1800" b="0" i="0" u="none" strike="noStrike" noProof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83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82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723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4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87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7752715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Balanced Binary Search Trees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67386" y="1181546"/>
            <a:ext cx="5147307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In order to solve this problem, we have balanced BST</a:t>
            </a:r>
            <a:endParaRPr lang="en-US" altLang="zh-CN" dirty="0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235" y="1878923"/>
            <a:ext cx="3164800" cy="41844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B1572C-CD26-4050-93FB-AACA4B2E90C4}"/>
              </a:ext>
            </a:extLst>
          </p:cNvPr>
          <p:cNvSpPr/>
          <p:nvPr/>
        </p:nvSpPr>
        <p:spPr>
          <a:xfrm>
            <a:off x="5488043" y="3463775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258AA9C-2801-41CC-ACFD-07A88121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220" y="2378900"/>
            <a:ext cx="3400054" cy="2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81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66176" y="5116726"/>
            <a:ext cx="219456" cy="1149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009295" y="4960136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60A8"/>
              </a:buClr>
              <a:buSzPts val="3060"/>
            </a:pPr>
            <a:r>
              <a:rPr lang="en-US" altLang="en-US" sz="4800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Thank you!</a:t>
            </a:r>
          </a:p>
        </p:txBody>
      </p:sp>
      <p:sp>
        <p:nvSpPr>
          <p:cNvPr id="6" name="AutoShape 2" descr="自取）无水印一键三连素材需要的点赞自取_哔哩哔哩(゜-゜)つロ干杯 ..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 a self-balancing binary search tree 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1737856-3458-47DA-8E34-CFBCBF2C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64" y="1254182"/>
            <a:ext cx="8858992" cy="292232"/>
          </a:xfrm>
          <a:prstGeom prst="rect">
            <a:avLst/>
          </a:prstGeom>
        </p:spPr>
      </p:pic>
      <p:pic>
        <p:nvPicPr>
          <p:cNvPr id="11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id="{746C78C2-8AFB-49F8-A448-A87D9127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71" y="2831956"/>
            <a:ext cx="4257056" cy="2737880"/>
          </a:xfrm>
          <a:prstGeom prst="rect">
            <a:avLst/>
          </a:prstGeom>
        </p:spPr>
      </p:pic>
      <p:sp>
        <p:nvSpPr>
          <p:cNvPr id="12" name="矩形 15">
            <a:extLst>
              <a:ext uri="{FF2B5EF4-FFF2-40B4-BE49-F238E27FC236}">
                <a16:creationId xmlns:a16="http://schemas.microsoft.com/office/drawing/2014/main" id="{9AEF950D-96A5-4019-B433-B37EEB80D10A}"/>
              </a:ext>
            </a:extLst>
          </p:cNvPr>
          <p:cNvSpPr/>
          <p:nvPr/>
        </p:nvSpPr>
        <p:spPr>
          <a:xfrm>
            <a:off x="894452" y="1903961"/>
            <a:ext cx="3263137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(1) We hope |</a:t>
            </a:r>
            <a:r>
              <a:rPr lang="en-US" altLang="zh-CN" dirty="0" err="1">
                <a:ea typeface="宋体"/>
              </a:rPr>
              <a:t>BalanceFactor</a:t>
            </a:r>
            <a:r>
              <a:rPr lang="en-US" altLang="zh-CN" dirty="0">
                <a:ea typeface="宋体"/>
              </a:rPr>
              <a:t>| &lt; 2</a:t>
            </a:r>
            <a:endParaRPr lang="en-US" dirty="0">
              <a:ea typeface="宋体"/>
              <a:cs typeface="Calibri"/>
            </a:endParaRPr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815" y="3371293"/>
            <a:ext cx="4408343" cy="1392010"/>
          </a:xfrm>
          <a:prstGeom prst="rect">
            <a:avLst/>
          </a:prstGeom>
        </p:spPr>
      </p:pic>
      <p:sp>
        <p:nvSpPr>
          <p:cNvPr id="17" name="矩形 15">
            <a:extLst>
              <a:ext uri="{FF2B5EF4-FFF2-40B4-BE49-F238E27FC236}">
                <a16:creationId xmlns:a16="http://schemas.microsoft.com/office/drawing/2014/main" id="{B525F74B-2D7D-4FCE-A268-912877B98F81}"/>
              </a:ext>
            </a:extLst>
          </p:cNvPr>
          <p:cNvSpPr/>
          <p:nvPr/>
        </p:nvSpPr>
        <p:spPr>
          <a:xfrm>
            <a:off x="7574321" y="1903961"/>
            <a:ext cx="2353016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(2) Rotation operations</a:t>
            </a:r>
            <a:endParaRPr lang="en-US" dirty="0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60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 An intuitive view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1737856-3458-47DA-8E34-CFBCBF2C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3" y="1264079"/>
            <a:ext cx="8858992" cy="292232"/>
          </a:xfrm>
          <a:prstGeom prst="rect">
            <a:avLst/>
          </a:prstGeom>
        </p:spPr>
      </p:pic>
      <p:sp>
        <p:nvSpPr>
          <p:cNvPr id="12" name="矩形 15">
            <a:extLst>
              <a:ext uri="{FF2B5EF4-FFF2-40B4-BE49-F238E27FC236}">
                <a16:creationId xmlns:a16="http://schemas.microsoft.com/office/drawing/2014/main" id="{9AEF950D-96A5-4019-B433-B37EEB80D10A}"/>
              </a:ext>
            </a:extLst>
          </p:cNvPr>
          <p:cNvSpPr/>
          <p:nvPr/>
        </p:nvSpPr>
        <p:spPr>
          <a:xfrm>
            <a:off x="993413" y="2032610"/>
            <a:ext cx="3263137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(1) We hope |</a:t>
            </a:r>
            <a:r>
              <a:rPr lang="en-US" altLang="zh-CN" dirty="0" err="1">
                <a:ea typeface="宋体"/>
              </a:rPr>
              <a:t>BalanceFactor</a:t>
            </a:r>
            <a:r>
              <a:rPr lang="en-US" altLang="zh-CN" dirty="0">
                <a:ea typeface="宋体"/>
              </a:rPr>
              <a:t>| &lt; 2</a:t>
            </a:r>
            <a:endParaRPr lang="en-US" dirty="0">
              <a:ea typeface="宋体"/>
              <a:cs typeface="Calibri"/>
            </a:endParaRPr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15" y="3371293"/>
            <a:ext cx="4408343" cy="1392010"/>
          </a:xfrm>
          <a:prstGeom prst="rect">
            <a:avLst/>
          </a:prstGeom>
        </p:spPr>
      </p:pic>
      <p:sp>
        <p:nvSpPr>
          <p:cNvPr id="17" name="矩形 15">
            <a:extLst>
              <a:ext uri="{FF2B5EF4-FFF2-40B4-BE49-F238E27FC236}">
                <a16:creationId xmlns:a16="http://schemas.microsoft.com/office/drawing/2014/main" id="{B525F74B-2D7D-4FCE-A268-912877B98F81}"/>
              </a:ext>
            </a:extLst>
          </p:cNvPr>
          <p:cNvSpPr/>
          <p:nvPr/>
        </p:nvSpPr>
        <p:spPr>
          <a:xfrm>
            <a:off x="6842010" y="2032610"/>
            <a:ext cx="2353016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(2) Rotation operations</a:t>
            </a:r>
            <a:endParaRPr lang="en-US" dirty="0">
              <a:ea typeface="宋体"/>
              <a:cs typeface="Calibri"/>
            </a:endParaRPr>
          </a:p>
        </p:txBody>
      </p:sp>
      <p:pic>
        <p:nvPicPr>
          <p:cNvPr id="7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7E5EF45-90A1-42D6-9C5D-28A1E7B7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601" y="2838450"/>
            <a:ext cx="4233058" cy="23686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2110CD-ECA8-4657-8637-B7E6A84C5DF8}"/>
              </a:ext>
            </a:extLst>
          </p:cNvPr>
          <p:cNvSpPr txBox="1"/>
          <p:nvPr/>
        </p:nvSpPr>
        <p:spPr>
          <a:xfrm>
            <a:off x="1369621" y="6050478"/>
            <a:ext cx="52963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The gif is from </a:t>
            </a:r>
            <a:r>
              <a:rPr lang="en-US" sz="1400" dirty="0">
                <a:ea typeface="+mn-lt"/>
                <a:cs typeface="+mn-lt"/>
                <a:hlinkClick r:id="rId7"/>
              </a:rPr>
              <a:t>https://en.wikipedia.org/wiki/AVL_tree</a:t>
            </a: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834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Tips of AVL Tree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023" y="4242151"/>
            <a:ext cx="4408343" cy="1392010"/>
          </a:xfrm>
          <a:prstGeom prst="rect">
            <a:avLst/>
          </a:prstGeom>
        </p:spPr>
      </p:pic>
      <p:pic>
        <p:nvPicPr>
          <p:cNvPr id="3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id="{66DE4E58-8B99-417C-8C34-A812826ED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694" y="1228787"/>
            <a:ext cx="3861212" cy="24805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6061837-52E0-439C-9811-12604852C7B7}"/>
              </a:ext>
            </a:extLst>
          </p:cNvPr>
          <p:cNvGrpSpPr/>
          <p:nvPr/>
        </p:nvGrpSpPr>
        <p:grpSpPr>
          <a:xfrm>
            <a:off x="1211127" y="4189961"/>
            <a:ext cx="4259179" cy="1560131"/>
            <a:chOff x="1092374" y="4288922"/>
            <a:chExt cx="4259179" cy="1560131"/>
          </a:xfrm>
        </p:grpSpPr>
        <p:sp>
          <p:nvSpPr>
            <p:cNvPr id="12" name="矩形 15">
              <a:extLst>
                <a:ext uri="{FF2B5EF4-FFF2-40B4-BE49-F238E27FC236}">
                  <a16:creationId xmlns:a16="http://schemas.microsoft.com/office/drawing/2014/main" id="{9AEF950D-96A5-4019-B433-B37EEB80D10A}"/>
                </a:ext>
              </a:extLst>
            </p:cNvPr>
            <p:cNvSpPr/>
            <p:nvPr/>
          </p:nvSpPr>
          <p:spPr>
            <a:xfrm>
              <a:off x="1092374" y="4288922"/>
              <a:ext cx="4259179" cy="46166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altLang="zh-CN" sz="2400" dirty="0">
                  <a:ea typeface="宋体"/>
                </a:rPr>
                <a:t>(1)* Classification (RR, LL, RL, LR)</a:t>
              </a:r>
              <a:endParaRPr lang="en-US" altLang="zh-CN" sz="2400" dirty="0">
                <a:ea typeface="宋体"/>
                <a:cs typeface="Calibri"/>
              </a:endParaRPr>
            </a:p>
          </p:txBody>
        </p:sp>
        <p:sp>
          <p:nvSpPr>
            <p:cNvPr id="17" name="矩形 15">
              <a:extLst>
                <a:ext uri="{FF2B5EF4-FFF2-40B4-BE49-F238E27FC236}">
                  <a16:creationId xmlns:a16="http://schemas.microsoft.com/office/drawing/2014/main" id="{B525F74B-2D7D-4FCE-A268-912877B98F81}"/>
                </a:ext>
              </a:extLst>
            </p:cNvPr>
            <p:cNvSpPr/>
            <p:nvPr/>
          </p:nvSpPr>
          <p:spPr>
            <a:xfrm>
              <a:off x="1092374" y="4833208"/>
              <a:ext cx="4173643" cy="46166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altLang="zh-CN" sz="2400" dirty="0">
                  <a:ea typeface="宋体"/>
                </a:rPr>
                <a:t>(2) Take over (Left rot, Right rot)</a:t>
              </a:r>
              <a:endParaRPr lang="en-US" sz="2400" dirty="0">
                <a:ea typeface="宋体"/>
                <a:cs typeface="Calibri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DD6F88B-0EA8-414E-A43E-AE5E3811CA36}"/>
                </a:ext>
              </a:extLst>
            </p:cNvPr>
            <p:cNvSpPr/>
            <p:nvPr/>
          </p:nvSpPr>
          <p:spPr>
            <a:xfrm>
              <a:off x="1092374" y="5387388"/>
              <a:ext cx="2939010" cy="46166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altLang="zh-CN" sz="2400" dirty="0">
                  <a:ea typeface="宋体"/>
                </a:rPr>
                <a:t>(3) Delegation (RL, LR)</a:t>
              </a:r>
              <a:endParaRPr lang="en-US" sz="2400" dirty="0">
                <a:ea typeface="宋体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51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777" y="382670"/>
            <a:ext cx="3784889" cy="1194088"/>
          </a:xfrm>
          <a:prstGeom prst="rect">
            <a:avLst/>
          </a:prstGeom>
        </p:spPr>
      </p:pic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5C408F-3178-4DBB-8FB0-AB05D4B01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776" y="2142136"/>
            <a:ext cx="2030680" cy="2504456"/>
          </a:xfrm>
          <a:prstGeom prst="rect">
            <a:avLst/>
          </a:prstGeom>
        </p:spPr>
      </p:pic>
      <p:pic>
        <p:nvPicPr>
          <p:cNvPr id="7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07B73DC-FD9B-4970-BD5E-2F8D05C4E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854" y="2106324"/>
            <a:ext cx="2889537" cy="3189637"/>
          </a:xfrm>
          <a:prstGeom prst="rect">
            <a:avLst/>
          </a:prstGeom>
        </p:spPr>
      </p:pic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1E5B95E-81FB-45FF-9A9D-DB14115EF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613" y="2106695"/>
            <a:ext cx="3016332" cy="3228479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2467932" y="5713960"/>
            <a:ext cx="37856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(I)</a:t>
            </a:r>
            <a:endParaRPr lang="en-US" dirty="0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id="{3DE635C5-C223-4153-A401-62428E80D6EF}"/>
              </a:ext>
            </a:extLst>
          </p:cNvPr>
          <p:cNvSpPr/>
          <p:nvPr/>
        </p:nvSpPr>
        <p:spPr>
          <a:xfrm flipH="1">
            <a:off x="5842503" y="5713960"/>
            <a:ext cx="55669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(II)</a:t>
            </a:r>
            <a:endParaRPr lang="en-US" dirty="0"/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id="{E525D9AA-F9BB-466A-998E-7C78B5786829}"/>
              </a:ext>
            </a:extLst>
          </p:cNvPr>
          <p:cNvSpPr/>
          <p:nvPr/>
        </p:nvSpPr>
        <p:spPr>
          <a:xfrm flipH="1">
            <a:off x="9256659" y="5674376"/>
            <a:ext cx="73482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(III)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3ABA3-A34F-4F40-957F-CDD9FBE3E32F}"/>
              </a:ext>
            </a:extLst>
          </p:cNvPr>
          <p:cNvSpPr txBox="1"/>
          <p:nvPr/>
        </p:nvSpPr>
        <p:spPr>
          <a:xfrm>
            <a:off x="1260764" y="2388919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037D4-899A-46CA-94DB-2E4E57D7F261}"/>
              </a:ext>
            </a:extLst>
          </p:cNvPr>
          <p:cNvSpPr txBox="1"/>
          <p:nvPr/>
        </p:nvSpPr>
        <p:spPr>
          <a:xfrm>
            <a:off x="4754088" y="2309750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BA0517-C0F3-4962-A4BC-83207AD1D84F}"/>
              </a:ext>
            </a:extLst>
          </p:cNvPr>
          <p:cNvSpPr txBox="1"/>
          <p:nvPr/>
        </p:nvSpPr>
        <p:spPr>
          <a:xfrm>
            <a:off x="8217724" y="2359230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>
              <a:cs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1ECDAC5-2E32-4566-80F8-FC7EE0843599}"/>
              </a:ext>
            </a:extLst>
          </p:cNvPr>
          <p:cNvSpPr/>
          <p:nvPr/>
        </p:nvSpPr>
        <p:spPr>
          <a:xfrm>
            <a:off x="4995552" y="3545774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551505-494D-4F0E-A5C2-CB52D7E3E846}"/>
              </a:ext>
            </a:extLst>
          </p:cNvPr>
          <p:cNvSpPr/>
          <p:nvPr/>
        </p:nvSpPr>
        <p:spPr>
          <a:xfrm>
            <a:off x="1927760" y="3763488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BDC761D-176A-4D6A-AE86-A17263E583EC}"/>
              </a:ext>
            </a:extLst>
          </p:cNvPr>
          <p:cNvSpPr/>
          <p:nvPr/>
        </p:nvSpPr>
        <p:spPr>
          <a:xfrm>
            <a:off x="8043552" y="3575462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4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5C408F-3178-4DBB-8FB0-AB05D4B01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867" y="2369747"/>
            <a:ext cx="2030680" cy="2504456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(I)</a:t>
            </a:r>
            <a:endParaRPr lang="en-US" sz="280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E38FCF8-52E2-431A-8391-A88A8ECDEBC4}"/>
              </a:ext>
            </a:extLst>
          </p:cNvPr>
          <p:cNvSpPr/>
          <p:nvPr/>
        </p:nvSpPr>
        <p:spPr>
          <a:xfrm>
            <a:off x="3746329" y="3206477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644F217-26F2-46DA-84F6-07BCF74F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84" y="2369747"/>
            <a:ext cx="2030680" cy="25044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51BB04-3927-4395-B2E0-1127580C3967}"/>
              </a:ext>
            </a:extLst>
          </p:cNvPr>
          <p:cNvCxnSpPr/>
          <p:nvPr/>
        </p:nvCxnSpPr>
        <p:spPr>
          <a:xfrm>
            <a:off x="6089263" y="4035831"/>
            <a:ext cx="320635" cy="38990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矩形 15">
            <a:extLst>
              <a:ext uri="{FF2B5EF4-FFF2-40B4-BE49-F238E27FC236}">
                <a16:creationId xmlns:a16="http://schemas.microsoft.com/office/drawing/2014/main" id="{8FA8AFE5-A3B1-4B48-AD3F-582A423BCA1D}"/>
              </a:ext>
            </a:extLst>
          </p:cNvPr>
          <p:cNvSpPr/>
          <p:nvPr/>
        </p:nvSpPr>
        <p:spPr>
          <a:xfrm flipH="1">
            <a:off x="6228450" y="4506636"/>
            <a:ext cx="724925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宋体"/>
              </a:rPr>
              <a:t>Null</a:t>
            </a:r>
            <a:endParaRPr lang="en-US" altLang="zh-CN" dirty="0">
              <a:solidFill>
                <a:srgbClr val="FF0000"/>
              </a:solidFill>
              <a:ea typeface="宋体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EE64E3A-D7FE-4BC1-93FF-DA456F294CD2}"/>
              </a:ext>
            </a:extLst>
          </p:cNvPr>
          <p:cNvSpPr/>
          <p:nvPr/>
        </p:nvSpPr>
        <p:spPr>
          <a:xfrm>
            <a:off x="7388095" y="3315334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F02F84AB-6E2A-4C04-B84F-198D1149D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111" y="2598346"/>
            <a:ext cx="1966974" cy="1918607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82673F8-9382-4DBE-AEBB-51F3C11A6A00}"/>
              </a:ext>
            </a:extLst>
          </p:cNvPr>
          <p:cNvSpPr/>
          <p:nvPr/>
        </p:nvSpPr>
        <p:spPr>
          <a:xfrm rot="2640000">
            <a:off x="5667251" y="3168485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1DCB73-421C-4A34-BA4A-B09924A4634C}"/>
              </a:ext>
            </a:extLst>
          </p:cNvPr>
          <p:cNvSpPr txBox="1"/>
          <p:nvPr/>
        </p:nvSpPr>
        <p:spPr>
          <a:xfrm>
            <a:off x="7089569" y="2834245"/>
            <a:ext cx="2159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pic>
        <p:nvPicPr>
          <p:cNvPr id="3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BF3EDD6-D37E-4723-9E35-0AC10A147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413" y="620176"/>
            <a:ext cx="3784889" cy="11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4730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138</Words>
  <Application>Microsoft Office PowerPoint</Application>
  <PresentationFormat>Widescreen</PresentationFormat>
  <Paragraphs>20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主题</vt:lpstr>
      <vt:lpstr>Integral</vt:lpstr>
      <vt:lpstr>AVL (Adelson-Velsky and Landis)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随机在线CP分解算法</dc:title>
  <dc:creator>alva</dc:creator>
  <cp:lastModifiedBy>alva</cp:lastModifiedBy>
  <cp:revision>1735</cp:revision>
  <dcterms:created xsi:type="dcterms:W3CDTF">2019-03-13T01:40:18Z</dcterms:created>
  <dcterms:modified xsi:type="dcterms:W3CDTF">2020-07-12T12:19:31Z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